
<file path=[Content_Types].xml><?xml version="1.0" encoding="utf-8"?>
<Types xmlns="http://schemas.openxmlformats.org/package/2006/content-types">
  <Default Extension="fntdata" ContentType="application/x-fontdata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  <p:sldMasterId id="2147483660" r:id="rId2"/>
  </p:sldMasterIdLst>
  <p:notesMasterIdLst>
    <p:notesMasterId r:id="rId19"/>
  </p:notesMasterIdLst>
  <p:sldIdLst>
    <p:sldId id="258" r:id="rId3"/>
    <p:sldId id="259" r:id="rId4"/>
    <p:sldId id="260" r:id="rId5"/>
    <p:sldId id="261" r:id="rId6"/>
    <p:sldId id="264" r:id="rId7"/>
    <p:sldId id="265" r:id="rId8"/>
    <p:sldId id="266" r:id="rId9"/>
    <p:sldId id="267" r:id="rId10"/>
    <p:sldId id="268" r:id="rId11"/>
    <p:sldId id="269" r:id="rId12"/>
    <p:sldId id="270" r:id="rId13"/>
    <p:sldId id="271" r:id="rId14"/>
    <p:sldId id="272" r:id="rId15"/>
    <p:sldId id="279" r:id="rId16"/>
    <p:sldId id="280" r:id="rId17"/>
    <p:sldId id="281" r:id="rId18"/>
  </p:sldIdLst>
  <p:sldSz cx="9144000" cy="5143500" type="screen16x9"/>
  <p:notesSz cx="6858000" cy="9144000"/>
  <p:embeddedFontLst>
    <p:embeddedFont>
      <p:font typeface="Bebas Neue" panose="020B0606020202050201" pitchFamily="34" charset="0"/>
      <p:regular r:id="rId20"/>
    </p:embeddedFont>
    <p:embeddedFont>
      <p:font typeface="Roboto" panose="02000000000000000000" pitchFamily="2" charset="0"/>
      <p:regular r:id="rId21"/>
      <p:bold r:id="rId22"/>
      <p:italic r:id="rId23"/>
      <p:boldItalic r:id="rId24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pos="340">
          <p15:clr>
            <a:srgbClr val="747775"/>
          </p15:clr>
        </p15:guide>
        <p15:guide id="2" pos="5440">
          <p15:clr>
            <a:srgbClr val="747775"/>
          </p15:clr>
        </p15:guide>
        <p15:guide id="3" orient="horz" pos="554">
          <p15:clr>
            <a:srgbClr val="747775"/>
          </p15:clr>
        </p15:guide>
        <p15:guide id="4" orient="horz" pos="2867">
          <p15:clr>
            <a:srgbClr val="747775"/>
          </p15:clr>
        </p15:guide>
        <p15:guide id="5" orient="horz" pos="78">
          <p15:clr>
            <a:srgbClr val="A4A3A4"/>
          </p15:clr>
        </p15:guide>
        <p15:guide id="6" orient="horz" pos="1620">
          <p15:clr>
            <a:srgbClr val="A4A3A4"/>
          </p15:clr>
        </p15:guide>
        <p15:guide id="7" orient="horz" pos="917">
          <p15:clr>
            <a:srgbClr val="A4A3A4"/>
          </p15:clr>
        </p15:guide>
      </p15:sldGuideLst>
    </p:ext>
    <p:ext uri="GoogleSlidesCustomDataVersion2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38" roundtripDataSignature="AMtx7mhEaBc5BgR4IJgJSSbCVL1NNZ3s4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5435" autoAdjust="0"/>
    <p:restoredTop sz="94660"/>
  </p:normalViewPr>
  <p:slideViewPr>
    <p:cSldViewPr snapToGrid="0">
      <p:cViewPr varScale="1">
        <p:scale>
          <a:sx n="79" d="100"/>
          <a:sy n="79" d="100"/>
        </p:scale>
        <p:origin x="91" y="720"/>
      </p:cViewPr>
      <p:guideLst>
        <p:guide pos="340"/>
        <p:guide pos="5440"/>
        <p:guide orient="horz" pos="554"/>
        <p:guide orient="horz" pos="2867"/>
        <p:guide orient="horz" pos="78"/>
        <p:guide orient="horz" pos="1620"/>
        <p:guide orient="horz" pos="91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9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font" Target="fonts/font2.fntdata"/><Relationship Id="rId42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38" Type="http://customschemas.google.com/relationships/presentationmetadata" Target="metadata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font" Target="fonts/font1.fntdata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font" Target="fonts/font5.fntdata"/><Relationship Id="rId40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font" Target="fonts/font4.fntdata"/><Relationship Id="rId10" Type="http://schemas.openxmlformats.org/officeDocument/2006/relationships/slide" Target="slides/slide8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font" Target="fonts/font3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7" name="Google Shape;137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5" name="Google Shape;535;p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36" name="Google Shape;536;p1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4" name="Google Shape;544;p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45" name="Google Shape;545;p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4" name="Google Shape;574;p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75" name="Google Shape;575;p1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7" name="Google Shape;667;p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68" name="Google Shape;668;p1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0" name="Google Shape;730;p2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731" name="Google Shape;731;p2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" name="Google Shape;819;g37137f61be0_0_7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20" name="Google Shape;820;g37137f61be0_0_7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3" name="Google Shape;833;p2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34" name="Google Shape;834;p2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50" name="Google Shape;150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73" name="Google Shape;173;p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83" name="Google Shape;183;p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" name="Google Shape;261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62" name="Google Shape;262;p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6" name="Google Shape;346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47" name="Google Shape;347;p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1" name="Google Shape;431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32" name="Google Shape;432;p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" name="Google Shape;440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41" name="Google Shape;441;p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6" name="Google Shape;526;p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27" name="Google Shape;527;p1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8"/>
          <p:cNvSpPr/>
          <p:nvPr/>
        </p:nvSpPr>
        <p:spPr>
          <a:xfrm flipH="1">
            <a:off x="8246400" y="4245925"/>
            <a:ext cx="897600" cy="897600"/>
          </a:xfrm>
          <a:prstGeom prst="rtTriangl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" name="Google Shape;11;p28"/>
          <p:cNvSpPr/>
          <p:nvPr/>
        </p:nvSpPr>
        <p:spPr>
          <a:xfrm flipH="1">
            <a:off x="8246400" y="4245875"/>
            <a:ext cx="897600" cy="897600"/>
          </a:xfrm>
          <a:prstGeom prst="round1Rect">
            <a:avLst>
              <a:gd name="adj" fmla="val 16667"/>
            </a:avLst>
          </a:prstGeom>
          <a:solidFill>
            <a:schemeClr val="lt1">
              <a:alpha val="67450"/>
            </a:scheme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" name="Google Shape;12;p28"/>
          <p:cNvSpPr txBox="1">
            <a:spLocks noGrp="1"/>
          </p:cNvSpPr>
          <p:nvPr>
            <p:ph type="ctrTitle"/>
          </p:nvPr>
        </p:nvSpPr>
        <p:spPr>
          <a:xfrm>
            <a:off x="390525" y="1819275"/>
            <a:ext cx="8222100" cy="93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13" name="Google Shape;13;p28"/>
          <p:cNvSpPr txBox="1">
            <a:spLocks noGrp="1"/>
          </p:cNvSpPr>
          <p:nvPr>
            <p:ph type="subTitle" idx="1"/>
          </p:nvPr>
        </p:nvSpPr>
        <p:spPr>
          <a:xfrm>
            <a:off x="390525" y="2789130"/>
            <a:ext cx="8222100" cy="43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4" name="Google Shape;14;p28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39"/>
          <p:cNvSpPr txBox="1"/>
          <p:nvPr/>
        </p:nvSpPr>
        <p:spPr>
          <a:xfrm rot="10800000" flipH="1">
            <a:off x="0" y="0"/>
            <a:ext cx="9144000" cy="46959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6" name="Google Shape;56;p39"/>
          <p:cNvSpPr/>
          <p:nvPr/>
        </p:nvSpPr>
        <p:spPr>
          <a:xfrm rot="10800000" flipH="1">
            <a:off x="0" y="4622725"/>
            <a:ext cx="9144000" cy="741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7" name="Google Shape;57;p39"/>
          <p:cNvSpPr txBox="1">
            <a:spLocks noGrp="1"/>
          </p:cNvSpPr>
          <p:nvPr>
            <p:ph type="body" idx="1"/>
          </p:nvPr>
        </p:nvSpPr>
        <p:spPr>
          <a:xfrm>
            <a:off x="57150" y="4696825"/>
            <a:ext cx="8382000" cy="44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1pPr>
          </a:lstStyle>
          <a:p>
            <a:endParaRPr/>
          </a:p>
        </p:txBody>
      </p:sp>
      <p:sp>
        <p:nvSpPr>
          <p:cNvPr id="58" name="Google Shape;58;p39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bg>
      <p:bgPr>
        <a:solidFill>
          <a:schemeClr val="accent4"/>
        </a:solidFill>
        <a:effectLst/>
      </p:bgPr>
    </p:bg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40"/>
          <p:cNvSpPr txBox="1">
            <a:spLocks noGrp="1"/>
          </p:cNvSpPr>
          <p:nvPr>
            <p:ph type="title" hasCustomPrompt="1"/>
          </p:nvPr>
        </p:nvSpPr>
        <p:spPr>
          <a:xfrm>
            <a:off x="475500" y="1258525"/>
            <a:ext cx="8222100" cy="19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61" name="Google Shape;61;p40"/>
          <p:cNvSpPr txBox="1">
            <a:spLocks noGrp="1"/>
          </p:cNvSpPr>
          <p:nvPr>
            <p:ph type="body" idx="1"/>
          </p:nvPr>
        </p:nvSpPr>
        <p:spPr>
          <a:xfrm>
            <a:off x="475500" y="3304625"/>
            <a:ext cx="8222100" cy="130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62" name="Google Shape;62;p40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g37137f61be0_0_88"/>
          <p:cNvSpPr/>
          <p:nvPr/>
        </p:nvSpPr>
        <p:spPr>
          <a:xfrm flipH="1">
            <a:off x="8246400" y="4245925"/>
            <a:ext cx="897600" cy="897600"/>
          </a:xfrm>
          <a:prstGeom prst="rtTriangl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9" name="Google Shape;69;g37137f61be0_0_88"/>
          <p:cNvSpPr/>
          <p:nvPr/>
        </p:nvSpPr>
        <p:spPr>
          <a:xfrm flipH="1">
            <a:off x="8246400" y="4245875"/>
            <a:ext cx="897600" cy="897600"/>
          </a:xfrm>
          <a:prstGeom prst="round1Rect">
            <a:avLst>
              <a:gd name="adj" fmla="val 16667"/>
            </a:avLst>
          </a:prstGeom>
          <a:solidFill>
            <a:schemeClr val="lt1">
              <a:alpha val="67058"/>
            </a:scheme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0" name="Google Shape;70;g37137f61be0_0_88"/>
          <p:cNvSpPr txBox="1">
            <a:spLocks noGrp="1"/>
          </p:cNvSpPr>
          <p:nvPr>
            <p:ph type="ctrTitle"/>
          </p:nvPr>
        </p:nvSpPr>
        <p:spPr>
          <a:xfrm>
            <a:off x="390525" y="1819275"/>
            <a:ext cx="8222100" cy="93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71" name="Google Shape;71;g37137f61be0_0_88"/>
          <p:cNvSpPr txBox="1">
            <a:spLocks noGrp="1"/>
          </p:cNvSpPr>
          <p:nvPr>
            <p:ph type="subTitle" idx="1"/>
          </p:nvPr>
        </p:nvSpPr>
        <p:spPr>
          <a:xfrm>
            <a:off x="390525" y="2789130"/>
            <a:ext cx="8222100" cy="43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72" name="Google Shape;72;g37137f61be0_0_88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g37137f61be0_0_94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g37137f61be0_0_96"/>
          <p:cNvSpPr txBox="1">
            <a:spLocks noGrp="1"/>
          </p:cNvSpPr>
          <p:nvPr>
            <p:ph type="title"/>
          </p:nvPr>
        </p:nvSpPr>
        <p:spPr>
          <a:xfrm>
            <a:off x="460950" y="2065350"/>
            <a:ext cx="8222100" cy="1012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77" name="Google Shape;77;g37137f61be0_0_96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g37137f61be0_0_99"/>
          <p:cNvSpPr/>
          <p:nvPr/>
        </p:nvSpPr>
        <p:spPr>
          <a:xfrm rot="10800000" flipH="1">
            <a:off x="0" y="1686000"/>
            <a:ext cx="9144000" cy="3457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0" name="Google Shape;80;g37137f61be0_0_99"/>
          <p:cNvSpPr/>
          <p:nvPr/>
        </p:nvSpPr>
        <p:spPr>
          <a:xfrm>
            <a:off x="0" y="1686000"/>
            <a:ext cx="91440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1" name="Google Shape;81;g37137f61be0_0_99"/>
          <p:cNvSpPr txBox="1">
            <a:spLocks noGrp="1"/>
          </p:cNvSpPr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9pPr>
          </a:lstStyle>
          <a:p>
            <a:endParaRPr/>
          </a:p>
        </p:txBody>
      </p:sp>
      <p:sp>
        <p:nvSpPr>
          <p:cNvPr id="82" name="Google Shape;82;g37137f61be0_0_99"/>
          <p:cNvSpPr txBox="1">
            <a:spLocks noGrp="1"/>
          </p:cNvSpPr>
          <p:nvPr>
            <p:ph type="body" idx="1"/>
          </p:nvPr>
        </p:nvSpPr>
        <p:spPr>
          <a:xfrm>
            <a:off x="471900" y="1919075"/>
            <a:ext cx="8222100" cy="271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83" name="Google Shape;83;g37137f61be0_0_99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g37137f61be0_0_105"/>
          <p:cNvSpPr/>
          <p:nvPr/>
        </p:nvSpPr>
        <p:spPr>
          <a:xfrm rot="10800000" flipH="1">
            <a:off x="0" y="1686000"/>
            <a:ext cx="9144000" cy="3457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6" name="Google Shape;86;g37137f61be0_0_105"/>
          <p:cNvSpPr/>
          <p:nvPr/>
        </p:nvSpPr>
        <p:spPr>
          <a:xfrm>
            <a:off x="0" y="1686000"/>
            <a:ext cx="91440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7" name="Google Shape;87;g37137f61be0_0_105"/>
          <p:cNvSpPr txBox="1">
            <a:spLocks noGrp="1"/>
          </p:cNvSpPr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9pPr>
          </a:lstStyle>
          <a:p>
            <a:endParaRPr/>
          </a:p>
        </p:txBody>
      </p:sp>
      <p:sp>
        <p:nvSpPr>
          <p:cNvPr id="88" name="Google Shape;88;g37137f61be0_0_105"/>
          <p:cNvSpPr txBox="1">
            <a:spLocks noGrp="1"/>
          </p:cNvSpPr>
          <p:nvPr>
            <p:ph type="body" idx="1"/>
          </p:nvPr>
        </p:nvSpPr>
        <p:spPr>
          <a:xfrm>
            <a:off x="471900" y="1919075"/>
            <a:ext cx="3999900" cy="271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89" name="Google Shape;89;g37137f61be0_0_105"/>
          <p:cNvSpPr txBox="1">
            <a:spLocks noGrp="1"/>
          </p:cNvSpPr>
          <p:nvPr>
            <p:ph type="body" idx="2"/>
          </p:nvPr>
        </p:nvSpPr>
        <p:spPr>
          <a:xfrm>
            <a:off x="4694250" y="1919075"/>
            <a:ext cx="3999900" cy="271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90" name="Google Shape;90;g37137f61be0_0_105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g37137f61be0_0_112"/>
          <p:cNvSpPr/>
          <p:nvPr/>
        </p:nvSpPr>
        <p:spPr>
          <a:xfrm rot="10800000" flipH="1">
            <a:off x="0" y="656400"/>
            <a:ext cx="9144000" cy="44871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3" name="Google Shape;93;g37137f61be0_0_112"/>
          <p:cNvSpPr/>
          <p:nvPr/>
        </p:nvSpPr>
        <p:spPr>
          <a:xfrm>
            <a:off x="0" y="656350"/>
            <a:ext cx="91440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4" name="Google Shape;94;g37137f61be0_0_112"/>
          <p:cNvSpPr txBox="1">
            <a:spLocks noGrp="1"/>
          </p:cNvSpPr>
          <p:nvPr>
            <p:ph type="title"/>
          </p:nvPr>
        </p:nvSpPr>
        <p:spPr>
          <a:xfrm>
            <a:off x="98250" y="16350"/>
            <a:ext cx="8826600" cy="60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  <p:sp>
        <p:nvSpPr>
          <p:cNvPr id="95" name="Google Shape;95;g37137f61be0_0_112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 column text"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g37137f61be0_0_117"/>
          <p:cNvSpPr txBox="1"/>
          <p:nvPr/>
        </p:nvSpPr>
        <p:spPr>
          <a:xfrm rot="10800000" flipH="1">
            <a:off x="3276600" y="25"/>
            <a:ext cx="5867400" cy="5143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8" name="Google Shape;98;g37137f61be0_0_117"/>
          <p:cNvSpPr/>
          <p:nvPr/>
        </p:nvSpPr>
        <p:spPr>
          <a:xfrm rot="-5400000">
            <a:off x="759150" y="2517450"/>
            <a:ext cx="51435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9" name="Google Shape;99;g37137f61be0_0_117"/>
          <p:cNvSpPr txBox="1">
            <a:spLocks noGrp="1"/>
          </p:cNvSpPr>
          <p:nvPr>
            <p:ph type="title"/>
          </p:nvPr>
        </p:nvSpPr>
        <p:spPr>
          <a:xfrm>
            <a:off x="226078" y="357800"/>
            <a:ext cx="2808000" cy="95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100" name="Google Shape;100;g37137f61be0_0_117"/>
          <p:cNvSpPr txBox="1">
            <a:spLocks noGrp="1"/>
          </p:cNvSpPr>
          <p:nvPr>
            <p:ph type="body" idx="1"/>
          </p:nvPr>
        </p:nvSpPr>
        <p:spPr>
          <a:xfrm>
            <a:off x="226075" y="1465800"/>
            <a:ext cx="2808000" cy="31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Char char="●"/>
              <a:defRPr sz="1200">
                <a:solidFill>
                  <a:schemeClr val="lt1"/>
                </a:solidFill>
              </a:defRPr>
            </a:lvl1pPr>
            <a:lvl2pPr marL="914400" lvl="1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200"/>
              <a:buChar char="○"/>
              <a:defRPr sz="1200">
                <a:solidFill>
                  <a:schemeClr val="lt1"/>
                </a:solidFill>
              </a:defRPr>
            </a:lvl2pPr>
            <a:lvl3pPr marL="1371600" lvl="2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200"/>
              <a:buChar char="■"/>
              <a:defRPr sz="1200">
                <a:solidFill>
                  <a:schemeClr val="lt1"/>
                </a:solidFill>
              </a:defRPr>
            </a:lvl3pPr>
            <a:lvl4pPr marL="1828800" lvl="3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200"/>
              <a:buChar char="●"/>
              <a:defRPr sz="1200">
                <a:solidFill>
                  <a:schemeClr val="lt1"/>
                </a:solidFill>
              </a:defRPr>
            </a:lvl4pPr>
            <a:lvl5pPr marL="2286000" lvl="4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200"/>
              <a:buChar char="○"/>
              <a:defRPr sz="1200">
                <a:solidFill>
                  <a:schemeClr val="lt1"/>
                </a:solidFill>
              </a:defRPr>
            </a:lvl5pPr>
            <a:lvl6pPr marL="2743200" lvl="5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200"/>
              <a:buChar char="■"/>
              <a:defRPr sz="1200">
                <a:solidFill>
                  <a:schemeClr val="lt1"/>
                </a:solidFill>
              </a:defRPr>
            </a:lvl6pPr>
            <a:lvl7pPr marL="3200400" lvl="6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200"/>
              <a:buChar char="●"/>
              <a:defRPr sz="1200">
                <a:solidFill>
                  <a:schemeClr val="lt1"/>
                </a:solidFill>
              </a:defRPr>
            </a:lvl7pPr>
            <a:lvl8pPr marL="3657600" lvl="7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200"/>
              <a:buChar char="○"/>
              <a:defRPr sz="1200">
                <a:solidFill>
                  <a:schemeClr val="lt1"/>
                </a:solidFill>
              </a:defRPr>
            </a:lvl8pPr>
            <a:lvl9pPr marL="4114800" lvl="8" indent="-30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200"/>
              <a:buChar char="■"/>
              <a:defRPr sz="12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01" name="Google Shape;101;g37137f61be0_0_117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 point"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g37137f61be0_0_123"/>
          <p:cNvSpPr txBox="1">
            <a:spLocks noGrp="1"/>
          </p:cNvSpPr>
          <p:nvPr>
            <p:ph type="title"/>
          </p:nvPr>
        </p:nvSpPr>
        <p:spPr>
          <a:xfrm>
            <a:off x="490250" y="488250"/>
            <a:ext cx="6227100" cy="409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>
            <a:endParaRPr/>
          </a:p>
        </p:txBody>
      </p:sp>
      <p:sp>
        <p:nvSpPr>
          <p:cNvPr id="104" name="Google Shape;104;g37137f61be0_0_123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bg>
      <p:bgPr>
        <a:solidFill>
          <a:schemeClr val="accent4"/>
        </a:solidFill>
        <a:effectLst/>
      </p:bgPr>
    </p:bg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29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 title and description"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g37137f61be0_0_126"/>
          <p:cNvSpPr/>
          <p:nvPr/>
        </p:nvSpPr>
        <p:spPr>
          <a:xfrm flipH="1">
            <a:off x="0" y="0"/>
            <a:ext cx="4572000" cy="5143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7" name="Google Shape;107;g37137f61be0_0_126"/>
          <p:cNvSpPr/>
          <p:nvPr/>
        </p:nvSpPr>
        <p:spPr>
          <a:xfrm rot="5400000">
            <a:off x="1946425" y="2517750"/>
            <a:ext cx="51429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8" name="Google Shape;108;g37137f61be0_0_126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09" name="Google Shape;109;g37137f61be0_0_126"/>
          <p:cNvSpPr txBox="1">
            <a:spLocks noGrp="1"/>
          </p:cNvSpPr>
          <p:nvPr>
            <p:ph type="subTitle" idx="1"/>
          </p:nvPr>
        </p:nvSpPr>
        <p:spPr>
          <a:xfrm>
            <a:off x="265500" y="2779467"/>
            <a:ext cx="4045200" cy="123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110" name="Google Shape;110;g37137f61be0_0_126"/>
          <p:cNvSpPr txBox="1">
            <a:spLocks noGrp="1"/>
          </p:cNvSpPr>
          <p:nvPr>
            <p:ph type="body" idx="2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429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marL="914400" lvl="1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marL="1371600" lvl="2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marL="1828800" lvl="3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marL="2286000" lvl="4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marL="2743200" lvl="5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marL="3200400" lvl="6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marL="3657600" lvl="7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marL="4114800" lvl="8" indent="-3175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11" name="Google Shape;111;g37137f61be0_0_126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"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g37137f61be0_0_133"/>
          <p:cNvSpPr txBox="1"/>
          <p:nvPr/>
        </p:nvSpPr>
        <p:spPr>
          <a:xfrm rot="10800000" flipH="1">
            <a:off x="0" y="0"/>
            <a:ext cx="9144000" cy="46959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4" name="Google Shape;114;g37137f61be0_0_133"/>
          <p:cNvSpPr/>
          <p:nvPr/>
        </p:nvSpPr>
        <p:spPr>
          <a:xfrm rot="10800000" flipH="1">
            <a:off x="0" y="4622725"/>
            <a:ext cx="9144000" cy="741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5" name="Google Shape;115;g37137f61be0_0_133"/>
          <p:cNvSpPr txBox="1">
            <a:spLocks noGrp="1"/>
          </p:cNvSpPr>
          <p:nvPr>
            <p:ph type="body" idx="1"/>
          </p:nvPr>
        </p:nvSpPr>
        <p:spPr>
          <a:xfrm>
            <a:off x="57150" y="4696825"/>
            <a:ext cx="8382000" cy="44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1pPr>
            <a:lvl2pPr marL="914400" lvl="1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16" name="Google Shape;116;g37137f61be0_0_133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 number"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g37137f61be0_0_138"/>
          <p:cNvSpPr txBox="1">
            <a:spLocks noGrp="1"/>
          </p:cNvSpPr>
          <p:nvPr>
            <p:ph type="title"/>
          </p:nvPr>
        </p:nvSpPr>
        <p:spPr>
          <a:xfrm>
            <a:off x="475500" y="1258525"/>
            <a:ext cx="8222100" cy="19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19" name="Google Shape;119;g37137f61be0_0_138"/>
          <p:cNvSpPr txBox="1">
            <a:spLocks noGrp="1"/>
          </p:cNvSpPr>
          <p:nvPr>
            <p:ph type="body" idx="1"/>
          </p:nvPr>
        </p:nvSpPr>
        <p:spPr>
          <a:xfrm>
            <a:off x="475500" y="3304625"/>
            <a:ext cx="8222100" cy="130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20" name="Google Shape;120;g37137f61be0_0_138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32"/>
          <p:cNvSpPr txBox="1">
            <a:spLocks noGrp="1"/>
          </p:cNvSpPr>
          <p:nvPr>
            <p:ph type="title"/>
          </p:nvPr>
        </p:nvSpPr>
        <p:spPr>
          <a:xfrm>
            <a:off x="460950" y="2065350"/>
            <a:ext cx="8222100" cy="1012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19" name="Google Shape;19;p32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33"/>
          <p:cNvSpPr/>
          <p:nvPr/>
        </p:nvSpPr>
        <p:spPr>
          <a:xfrm rot="10800000" flipH="1">
            <a:off x="0" y="1686000"/>
            <a:ext cx="9144000" cy="3457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" name="Google Shape;22;p33"/>
          <p:cNvSpPr/>
          <p:nvPr/>
        </p:nvSpPr>
        <p:spPr>
          <a:xfrm>
            <a:off x="0" y="1686000"/>
            <a:ext cx="91440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" name="Google Shape;23;p33"/>
          <p:cNvSpPr txBox="1">
            <a:spLocks noGrp="1"/>
          </p:cNvSpPr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9pPr>
          </a:lstStyle>
          <a:p>
            <a:endParaRPr/>
          </a:p>
        </p:txBody>
      </p:sp>
      <p:sp>
        <p:nvSpPr>
          <p:cNvPr id="24" name="Google Shape;24;p33"/>
          <p:cNvSpPr txBox="1">
            <a:spLocks noGrp="1"/>
          </p:cNvSpPr>
          <p:nvPr>
            <p:ph type="body" idx="1"/>
          </p:nvPr>
        </p:nvSpPr>
        <p:spPr>
          <a:xfrm>
            <a:off x="471900" y="1919075"/>
            <a:ext cx="8222100" cy="271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25" name="Google Shape;25;p33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Google Shape;27;p34"/>
          <p:cNvSpPr/>
          <p:nvPr/>
        </p:nvSpPr>
        <p:spPr>
          <a:xfrm rot="10800000" flipH="1">
            <a:off x="0" y="1686000"/>
            <a:ext cx="9144000" cy="3457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" name="Google Shape;28;p34"/>
          <p:cNvSpPr/>
          <p:nvPr/>
        </p:nvSpPr>
        <p:spPr>
          <a:xfrm>
            <a:off x="0" y="1686000"/>
            <a:ext cx="91440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" name="Google Shape;29;p34"/>
          <p:cNvSpPr txBox="1">
            <a:spLocks noGrp="1"/>
          </p:cNvSpPr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9pPr>
          </a:lstStyle>
          <a:p>
            <a:endParaRPr/>
          </a:p>
        </p:txBody>
      </p:sp>
      <p:sp>
        <p:nvSpPr>
          <p:cNvPr id="30" name="Google Shape;30;p34"/>
          <p:cNvSpPr txBox="1">
            <a:spLocks noGrp="1"/>
          </p:cNvSpPr>
          <p:nvPr>
            <p:ph type="body" idx="1"/>
          </p:nvPr>
        </p:nvSpPr>
        <p:spPr>
          <a:xfrm>
            <a:off x="471900" y="1919075"/>
            <a:ext cx="3999900" cy="271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34"/>
          <p:cNvSpPr txBox="1">
            <a:spLocks noGrp="1"/>
          </p:cNvSpPr>
          <p:nvPr>
            <p:ph type="body" idx="2"/>
          </p:nvPr>
        </p:nvSpPr>
        <p:spPr>
          <a:xfrm>
            <a:off x="4694250" y="1919075"/>
            <a:ext cx="3999900" cy="271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2" name="Google Shape;32;p34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35"/>
          <p:cNvSpPr/>
          <p:nvPr/>
        </p:nvSpPr>
        <p:spPr>
          <a:xfrm rot="10800000" flipH="1">
            <a:off x="0" y="656400"/>
            <a:ext cx="9144000" cy="44871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" name="Google Shape;35;p35"/>
          <p:cNvSpPr/>
          <p:nvPr/>
        </p:nvSpPr>
        <p:spPr>
          <a:xfrm>
            <a:off x="0" y="656350"/>
            <a:ext cx="91440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" name="Google Shape;36;p35"/>
          <p:cNvSpPr txBox="1">
            <a:spLocks noGrp="1"/>
          </p:cNvSpPr>
          <p:nvPr>
            <p:ph type="title"/>
          </p:nvPr>
        </p:nvSpPr>
        <p:spPr>
          <a:xfrm>
            <a:off x="98250" y="16350"/>
            <a:ext cx="8826600" cy="60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  <p:sp>
        <p:nvSpPr>
          <p:cNvPr id="37" name="Google Shape;37;p35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36"/>
          <p:cNvSpPr txBox="1"/>
          <p:nvPr/>
        </p:nvSpPr>
        <p:spPr>
          <a:xfrm rot="10800000" flipH="1">
            <a:off x="3276600" y="25"/>
            <a:ext cx="5867400" cy="5143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0" name="Google Shape;40;p36"/>
          <p:cNvSpPr/>
          <p:nvPr/>
        </p:nvSpPr>
        <p:spPr>
          <a:xfrm rot="-5400000">
            <a:off x="759150" y="2517450"/>
            <a:ext cx="51435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1" name="Google Shape;41;p36"/>
          <p:cNvSpPr txBox="1">
            <a:spLocks noGrp="1"/>
          </p:cNvSpPr>
          <p:nvPr>
            <p:ph type="title"/>
          </p:nvPr>
        </p:nvSpPr>
        <p:spPr>
          <a:xfrm>
            <a:off x="226078" y="357800"/>
            <a:ext cx="2808000" cy="95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42" name="Google Shape;42;p36"/>
          <p:cNvSpPr txBox="1">
            <a:spLocks noGrp="1"/>
          </p:cNvSpPr>
          <p:nvPr>
            <p:ph type="body" idx="1"/>
          </p:nvPr>
        </p:nvSpPr>
        <p:spPr>
          <a:xfrm>
            <a:off x="226075" y="1465800"/>
            <a:ext cx="2808000" cy="31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Char char="●"/>
              <a:defRPr sz="1200">
                <a:solidFill>
                  <a:schemeClr val="lt1"/>
                </a:solidFill>
              </a:defRPr>
            </a:lvl1pPr>
            <a:lvl2pPr marL="914400" lvl="1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200"/>
              <a:buChar char="○"/>
              <a:defRPr sz="1200">
                <a:solidFill>
                  <a:schemeClr val="lt1"/>
                </a:solidFill>
              </a:defRPr>
            </a:lvl2pPr>
            <a:lvl3pPr marL="1371600" lvl="2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200"/>
              <a:buChar char="■"/>
              <a:defRPr sz="1200">
                <a:solidFill>
                  <a:schemeClr val="lt1"/>
                </a:solidFill>
              </a:defRPr>
            </a:lvl3pPr>
            <a:lvl4pPr marL="1828800" lvl="3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200"/>
              <a:buChar char="●"/>
              <a:defRPr sz="1200">
                <a:solidFill>
                  <a:schemeClr val="lt1"/>
                </a:solidFill>
              </a:defRPr>
            </a:lvl4pPr>
            <a:lvl5pPr marL="2286000" lvl="4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200"/>
              <a:buChar char="○"/>
              <a:defRPr sz="1200">
                <a:solidFill>
                  <a:schemeClr val="lt1"/>
                </a:solidFill>
              </a:defRPr>
            </a:lvl5pPr>
            <a:lvl6pPr marL="2743200" lvl="5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200"/>
              <a:buChar char="■"/>
              <a:defRPr sz="1200">
                <a:solidFill>
                  <a:schemeClr val="lt1"/>
                </a:solidFill>
              </a:defRPr>
            </a:lvl6pPr>
            <a:lvl7pPr marL="3200400" lvl="6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200"/>
              <a:buChar char="●"/>
              <a:defRPr sz="1200">
                <a:solidFill>
                  <a:schemeClr val="lt1"/>
                </a:solidFill>
              </a:defRPr>
            </a:lvl7pPr>
            <a:lvl8pPr marL="3657600" lvl="7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200"/>
              <a:buChar char="○"/>
              <a:defRPr sz="1200">
                <a:solidFill>
                  <a:schemeClr val="lt1"/>
                </a:solidFill>
              </a:defRPr>
            </a:lvl8pPr>
            <a:lvl9pPr marL="4114800" lvl="8" indent="-30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200"/>
              <a:buChar char="■"/>
              <a:defRPr sz="12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43" name="Google Shape;43;p36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37"/>
          <p:cNvSpPr txBox="1">
            <a:spLocks noGrp="1"/>
          </p:cNvSpPr>
          <p:nvPr>
            <p:ph type="title"/>
          </p:nvPr>
        </p:nvSpPr>
        <p:spPr>
          <a:xfrm>
            <a:off x="490250" y="488250"/>
            <a:ext cx="6227100" cy="409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>
            <a:endParaRPr/>
          </a:p>
        </p:txBody>
      </p:sp>
      <p:sp>
        <p:nvSpPr>
          <p:cNvPr id="46" name="Google Shape;46;p37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38"/>
          <p:cNvSpPr/>
          <p:nvPr/>
        </p:nvSpPr>
        <p:spPr>
          <a:xfrm flipH="1">
            <a:off x="0" y="0"/>
            <a:ext cx="4572000" cy="5143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9" name="Google Shape;49;p38"/>
          <p:cNvSpPr/>
          <p:nvPr/>
        </p:nvSpPr>
        <p:spPr>
          <a:xfrm rot="5400000">
            <a:off x="1946425" y="2517750"/>
            <a:ext cx="51429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0" name="Google Shape;50;p38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51" name="Google Shape;51;p38"/>
          <p:cNvSpPr txBox="1">
            <a:spLocks noGrp="1"/>
          </p:cNvSpPr>
          <p:nvPr>
            <p:ph type="subTitle" idx="1"/>
          </p:nvPr>
        </p:nvSpPr>
        <p:spPr>
          <a:xfrm>
            <a:off x="265500" y="2779467"/>
            <a:ext cx="4045200" cy="123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52" name="Google Shape;52;p38"/>
          <p:cNvSpPr txBox="1">
            <a:spLocks noGrp="1"/>
          </p:cNvSpPr>
          <p:nvPr>
            <p:ph type="body" idx="2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429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marL="914400" lvl="1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marL="1371600" lvl="2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marL="1828800" lvl="3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marL="2286000" lvl="4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marL="2743200" lvl="5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marL="3200400" lvl="6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marL="3657600" lvl="7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marL="4114800" lvl="8" indent="-3175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53" name="Google Shape;53;p38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‹Nº›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material">
    <p:bg>
      <p:bgPr>
        <a:solidFill>
          <a:schemeClr val="dk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27"/>
          <p:cNvSpPr txBox="1">
            <a:spLocks noGrp="1"/>
          </p:cNvSpPr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  <p:sp>
        <p:nvSpPr>
          <p:cNvPr id="7" name="Google Shape;7;p27"/>
          <p:cNvSpPr txBox="1">
            <a:spLocks noGrp="1"/>
          </p:cNvSpPr>
          <p:nvPr>
            <p:ph type="body" idx="1"/>
          </p:nvPr>
        </p:nvSpPr>
        <p:spPr>
          <a:xfrm>
            <a:off x="471900" y="1919075"/>
            <a:ext cx="8222100" cy="271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Roboto"/>
              <a:buChar char="●"/>
              <a:defRPr sz="18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914400" marR="0" lvl="1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○"/>
              <a:defRPr sz="14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■"/>
              <a:defRPr sz="14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●"/>
              <a:defRPr sz="14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○"/>
              <a:defRPr sz="14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■"/>
              <a:defRPr sz="14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●"/>
              <a:defRPr sz="14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○"/>
              <a:defRPr sz="14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lt2"/>
              </a:buClr>
              <a:buSzPts val="1400"/>
              <a:buFont typeface="Roboto"/>
              <a:buChar char="■"/>
              <a:defRPr sz="14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  <p:sp>
        <p:nvSpPr>
          <p:cNvPr id="8" name="Google Shape;8;p27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‹Nº›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g37137f61be0_0_84"/>
          <p:cNvSpPr txBox="1">
            <a:spLocks noGrp="1"/>
          </p:cNvSpPr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  <p:sp>
        <p:nvSpPr>
          <p:cNvPr id="65" name="Google Shape;65;g37137f61be0_0_84"/>
          <p:cNvSpPr txBox="1">
            <a:spLocks noGrp="1"/>
          </p:cNvSpPr>
          <p:nvPr>
            <p:ph type="body" idx="1"/>
          </p:nvPr>
        </p:nvSpPr>
        <p:spPr>
          <a:xfrm>
            <a:off x="471900" y="1919075"/>
            <a:ext cx="8222100" cy="271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Roboto"/>
              <a:buChar char="●"/>
              <a:defRPr sz="18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914400" marR="0" lvl="1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○"/>
              <a:defRPr sz="14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■"/>
              <a:defRPr sz="14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●"/>
              <a:defRPr sz="14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○"/>
              <a:defRPr sz="14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■"/>
              <a:defRPr sz="14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●"/>
              <a:defRPr sz="14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○"/>
              <a:defRPr sz="14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lt2"/>
              </a:buClr>
              <a:buSzPts val="1400"/>
              <a:buFont typeface="Roboto"/>
              <a:buChar char="■"/>
              <a:defRPr sz="14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  <p:sp>
        <p:nvSpPr>
          <p:cNvPr id="66" name="Google Shape;66;g37137f61be0_0_84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‹Nº›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a.lara@umh.es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jpg"/><Relationship Id="rId5" Type="http://schemas.openxmlformats.org/officeDocument/2006/relationships/image" Target="../media/image2.png"/><Relationship Id="rId4" Type="http://schemas.openxmlformats.org/officeDocument/2006/relationships/image" Target="../media/image1.jp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hyperlink" Target="https://salvandomiterritorio.umh.es/" TargetMode="External"/><Relationship Id="rId7" Type="http://schemas.openxmlformats.org/officeDocument/2006/relationships/image" Target="../media/image3.jp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.png"/><Relationship Id="rId5" Type="http://schemas.openxmlformats.org/officeDocument/2006/relationships/image" Target="../media/image1.jpg"/><Relationship Id="rId4" Type="http://schemas.openxmlformats.org/officeDocument/2006/relationships/hyperlink" Target="https://creativecommons.org/licenses/by-nc-nd/4.0/" TargetMode="Externa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6" Type="http://schemas.openxmlformats.org/officeDocument/2006/relationships/hyperlink" Target="mailto:a.lara@umh.es" TargetMode="External"/><Relationship Id="rId5" Type="http://schemas.openxmlformats.org/officeDocument/2006/relationships/image" Target="../media/image3.jp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3"/>
          <p:cNvSpPr/>
          <p:nvPr/>
        </p:nvSpPr>
        <p:spPr>
          <a:xfrm>
            <a:off x="137269" y="202132"/>
            <a:ext cx="8791355" cy="3742636"/>
          </a:xfrm>
          <a:custGeom>
            <a:avLst/>
            <a:gdLst/>
            <a:ahLst/>
            <a:cxnLst/>
            <a:rect l="l" t="t" r="r" b="b"/>
            <a:pathLst>
              <a:path w="8791355" h="3742636" extrusionOk="0">
                <a:moveTo>
                  <a:pt x="65216" y="107328"/>
                </a:moveTo>
                <a:cubicBezTo>
                  <a:pt x="162986" y="-123159"/>
                  <a:pt x="8312711" y="77210"/>
                  <a:pt x="8722594" y="107328"/>
                </a:cubicBezTo>
                <a:cubicBezTo>
                  <a:pt x="9027966" y="500091"/>
                  <a:pt x="8572022" y="2503648"/>
                  <a:pt x="8722594" y="3691077"/>
                </a:cubicBezTo>
                <a:cubicBezTo>
                  <a:pt x="5727941" y="3842088"/>
                  <a:pt x="1852139" y="3849948"/>
                  <a:pt x="139623" y="3703666"/>
                </a:cubicBezTo>
                <a:cubicBezTo>
                  <a:pt x="-51616" y="2404452"/>
                  <a:pt x="-12329" y="1421005"/>
                  <a:pt x="65216" y="107328"/>
                </a:cubicBezTo>
                <a:close/>
              </a:path>
            </a:pathLst>
          </a:custGeom>
          <a:noFill/>
          <a:ln w="9525" cap="flat" cmpd="sng">
            <a:solidFill>
              <a:srgbClr val="00324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0" name="Google Shape;140;p3"/>
          <p:cNvSpPr txBox="1"/>
          <p:nvPr/>
        </p:nvSpPr>
        <p:spPr>
          <a:xfrm>
            <a:off x="539750" y="900114"/>
            <a:ext cx="8096250" cy="15034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None/>
            </a:pPr>
            <a:r>
              <a:rPr lang="es-ES" sz="4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Salvant el meu territori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None/>
            </a:pPr>
            <a:r>
              <a:rPr lang="es-ES" sz="3000" b="0" i="0" u="none" strike="noStrike" cap="none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Taller d’Investigació i Mètode científic</a:t>
            </a:r>
            <a:endParaRPr sz="3000" b="0" i="0" u="none" strike="noStrike" cap="none">
              <a:solidFill>
                <a:srgbClr val="C00000"/>
              </a:solidFill>
              <a:latin typeface="Bebas Neue"/>
              <a:ea typeface="Bebas Neue"/>
              <a:cs typeface="Bebas Neue"/>
              <a:sym typeface="Bebas Neue"/>
            </a:endParaRPr>
          </a:p>
        </p:txBody>
      </p:sp>
      <p:sp>
        <p:nvSpPr>
          <p:cNvPr id="141" name="Google Shape;141;p3"/>
          <p:cNvSpPr txBox="1"/>
          <p:nvPr/>
        </p:nvSpPr>
        <p:spPr>
          <a:xfrm>
            <a:off x="539750" y="2454616"/>
            <a:ext cx="8096250" cy="55396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s-ES" sz="12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Begoña Ivars Nicolás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s-ES" sz="1200" b="0" i="0" u="sng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bivars@umh.es</a:t>
            </a:r>
            <a:r>
              <a:rPr lang="es-ES"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sz="1200" b="0" i="0" u="none" strike="noStrike" cap="non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42" name="Google Shape;142;p3"/>
          <p:cNvGrpSpPr/>
          <p:nvPr/>
        </p:nvGrpSpPr>
        <p:grpSpPr>
          <a:xfrm>
            <a:off x="1560797" y="4169916"/>
            <a:ext cx="6335656" cy="594167"/>
            <a:chOff x="1280599" y="4169916"/>
            <a:chExt cx="6335656" cy="594167"/>
          </a:xfrm>
        </p:grpSpPr>
        <p:grpSp>
          <p:nvGrpSpPr>
            <p:cNvPr id="143" name="Google Shape;143;p3"/>
            <p:cNvGrpSpPr/>
            <p:nvPr/>
          </p:nvGrpSpPr>
          <p:grpSpPr>
            <a:xfrm>
              <a:off x="6337375" y="4169916"/>
              <a:ext cx="1278880" cy="594167"/>
              <a:chOff x="-2844824" y="2492896"/>
              <a:chExt cx="3200400" cy="1486904"/>
            </a:xfrm>
          </p:grpSpPr>
          <p:pic>
            <p:nvPicPr>
              <p:cNvPr id="144" name="Google Shape;144;p3" descr="PRIMERA-ARTICULACION-COLOR-CMYK_ok.jpg"/>
              <p:cNvPicPr preferRelativeResize="0"/>
              <p:nvPr/>
            </p:nvPicPr>
            <p:blipFill rotWithShape="1">
              <a:blip r:embed="rId4">
                <a:alphaModFix/>
              </a:blip>
              <a:srcRect/>
              <a:stretch/>
            </p:blipFill>
            <p:spPr>
              <a:xfrm>
                <a:off x="-2772816" y="2492896"/>
                <a:ext cx="3024338" cy="1240278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145" name="Google Shape;145;p3"/>
              <p:cNvSpPr txBox="1"/>
              <p:nvPr/>
            </p:nvSpPr>
            <p:spPr>
              <a:xfrm>
                <a:off x="-2844824" y="3429000"/>
                <a:ext cx="3200400" cy="5508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600"/>
                  <a:buFont typeface="Arial"/>
                  <a:buNone/>
                </a:pPr>
                <a:r>
                  <a:rPr lang="es-ES" sz="600" b="0" i="0" u="none" strike="noStrike" cap="none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Vicerrectorado de Estudiantes </a:t>
                </a:r>
                <a:br>
                  <a:rPr lang="es-ES" sz="600" b="0" i="0" u="none" strike="noStrike" cap="none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rPr>
                </a:br>
                <a:r>
                  <a:rPr lang="es-ES" sz="600" b="0" i="0" u="none" strike="noStrike" cap="none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y Coordinación</a:t>
                </a:r>
                <a:endParaRPr sz="600" b="0" i="0" u="none" strike="noStrike" cap="none">
                  <a:solidFill>
                    <a:srgbClr val="888888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pic>
          <p:nvPicPr>
            <p:cNvPr id="146" name="Google Shape;146;p3" descr="iilp"/>
            <p:cNvPicPr preferRelativeResize="0"/>
            <p:nvPr/>
          </p:nvPicPr>
          <p:blipFill rotWithShape="1">
            <a:blip r:embed="rId5">
              <a:alphaModFix/>
            </a:blip>
            <a:srcRect/>
            <a:stretch/>
          </p:blipFill>
          <p:spPr>
            <a:xfrm>
              <a:off x="3856233" y="4277736"/>
              <a:ext cx="2148257" cy="37852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47" name="Google Shape;147;p3"/>
            <p:cNvPicPr preferRelativeResize="0"/>
            <p:nvPr/>
          </p:nvPicPr>
          <p:blipFill rotWithShape="1">
            <a:blip r:embed="rId6">
              <a:alphaModFix/>
            </a:blip>
            <a:srcRect/>
            <a:stretch/>
          </p:blipFill>
          <p:spPr>
            <a:xfrm>
              <a:off x="1280599" y="4273412"/>
              <a:ext cx="2242750" cy="387175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8" name="Google Shape;538;p14"/>
          <p:cNvSpPr/>
          <p:nvPr/>
        </p:nvSpPr>
        <p:spPr>
          <a:xfrm>
            <a:off x="137269" y="687690"/>
            <a:ext cx="8791355" cy="4092128"/>
          </a:xfrm>
          <a:custGeom>
            <a:avLst/>
            <a:gdLst/>
            <a:ahLst/>
            <a:cxnLst/>
            <a:rect l="l" t="t" r="r" b="b"/>
            <a:pathLst>
              <a:path w="8791355" h="4092128" extrusionOk="0">
                <a:moveTo>
                  <a:pt x="65216" y="117351"/>
                </a:moveTo>
                <a:cubicBezTo>
                  <a:pt x="140235" y="-147156"/>
                  <a:pt x="8302878" y="86220"/>
                  <a:pt x="8722594" y="117351"/>
                </a:cubicBezTo>
                <a:cubicBezTo>
                  <a:pt x="8856378" y="506776"/>
                  <a:pt x="8742858" y="2731342"/>
                  <a:pt x="8722594" y="4035755"/>
                </a:cubicBezTo>
                <a:cubicBezTo>
                  <a:pt x="5666106" y="4252832"/>
                  <a:pt x="1862423" y="4144448"/>
                  <a:pt x="139623" y="4049519"/>
                </a:cubicBezTo>
                <a:cubicBezTo>
                  <a:pt x="9200" y="2672028"/>
                  <a:pt x="81531" y="1593892"/>
                  <a:pt x="65216" y="117351"/>
                </a:cubicBezTo>
                <a:close/>
              </a:path>
            </a:pathLst>
          </a:custGeom>
          <a:noFill/>
          <a:ln w="9525" cap="flat" cmpd="sng">
            <a:solidFill>
              <a:srgbClr val="00324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39" name="Google Shape;539;p14"/>
          <p:cNvSpPr txBox="1">
            <a:spLocks noGrp="1"/>
          </p:cNvSpPr>
          <p:nvPr>
            <p:ph type="body" idx="4294967295"/>
          </p:nvPr>
        </p:nvSpPr>
        <p:spPr>
          <a:xfrm>
            <a:off x="539748" y="1481176"/>
            <a:ext cx="8096000" cy="307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s-ES" sz="1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Per a ajudar a decidir si el projecte pot dur-se a terme en les condicions i amb les limitacions que es presenten, </a:t>
            </a:r>
            <a:r>
              <a:rPr lang="es-ES" sz="1400">
                <a:solidFill>
                  <a:schemeClr val="dk2"/>
                </a:solidFill>
                <a:highlight>
                  <a:srgbClr val="C8BCC0"/>
                </a:highlight>
                <a:latin typeface="Arial"/>
                <a:ea typeface="Arial"/>
                <a:cs typeface="Arial"/>
                <a:sym typeface="Arial"/>
              </a:rPr>
              <a:t>es facilita una </a:t>
            </a:r>
            <a:r>
              <a:rPr lang="es-ES" sz="1400" i="1">
                <a:solidFill>
                  <a:schemeClr val="dk2"/>
                </a:solidFill>
                <a:highlight>
                  <a:srgbClr val="C8BCC0"/>
                </a:highlight>
                <a:latin typeface="Arial"/>
                <a:ea typeface="Arial"/>
                <a:cs typeface="Arial"/>
                <a:sym typeface="Arial"/>
              </a:rPr>
              <a:t>check list </a:t>
            </a:r>
            <a:r>
              <a:rPr lang="es-ES" sz="1400">
                <a:solidFill>
                  <a:schemeClr val="dk2"/>
                </a:solidFill>
                <a:highlight>
                  <a:srgbClr val="C8BCC0"/>
                </a:highlight>
                <a:latin typeface="Arial"/>
                <a:ea typeface="Arial"/>
                <a:cs typeface="Arial"/>
                <a:sym typeface="Arial"/>
              </a:rPr>
              <a:t>en format de full de càlcul </a:t>
            </a:r>
            <a:r>
              <a:rPr lang="es-ES" sz="1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com a instrument per a revisar-ne la informació. </a:t>
            </a:r>
            <a:r>
              <a:rPr lang="es-ES" sz="1400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Vegeu document </a:t>
            </a:r>
            <a:r>
              <a:rPr lang="es-ES" sz="1400" i="1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Check list</a:t>
            </a:r>
            <a:r>
              <a:rPr lang="es-ES" sz="1400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 Viabilitat del projecte d'investigació.</a:t>
            </a:r>
            <a:endParaRPr sz="1400">
              <a:solidFill>
                <a:srgbClr val="C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endParaRPr sz="140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s-ES" sz="1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Aquesta llista de verificació </a:t>
            </a:r>
            <a:r>
              <a:rPr lang="es-ES" sz="1400">
                <a:solidFill>
                  <a:schemeClr val="dk2"/>
                </a:solidFill>
                <a:highlight>
                  <a:srgbClr val="C8BCC0"/>
                </a:highlight>
                <a:latin typeface="Arial"/>
                <a:ea typeface="Arial"/>
                <a:cs typeface="Arial"/>
                <a:sym typeface="Arial"/>
              </a:rPr>
              <a:t>arreplega una sèrie de condicions i limitacions per a tenir en compte. </a:t>
            </a:r>
            <a:r>
              <a:rPr lang="es-ES" sz="1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Ha</a:t>
            </a:r>
            <a:endParaRPr sz="140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s-ES" sz="1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d'analitzar-se cadascuna d'elles per a cada proposta. Per a cada criteri es plantegen un sèrie de preguntes per a facilitar-ne la tasca. Així, es podrà </a:t>
            </a:r>
            <a:r>
              <a:rPr lang="es-ES" sz="1400">
                <a:solidFill>
                  <a:schemeClr val="dk2"/>
                </a:solidFill>
                <a:highlight>
                  <a:srgbClr val="C8BCC0"/>
                </a:highlight>
                <a:latin typeface="Arial"/>
                <a:ea typeface="Arial"/>
                <a:cs typeface="Arial"/>
                <a:sym typeface="Arial"/>
              </a:rPr>
              <a:t>determinar millor què és viable i descartar el que no ho és.</a:t>
            </a:r>
            <a:endParaRPr sz="1400">
              <a:solidFill>
                <a:schemeClr val="dk2"/>
              </a:solidFill>
              <a:highlight>
                <a:srgbClr val="C8BCC0"/>
              </a:highlight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endParaRPr sz="140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endParaRPr sz="140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40" name="Google Shape;540;p14"/>
          <p:cNvSpPr txBox="1"/>
          <p:nvPr/>
        </p:nvSpPr>
        <p:spPr>
          <a:xfrm>
            <a:off x="539750" y="4817603"/>
            <a:ext cx="8096400" cy="32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marR="0" lvl="0" indent="0" algn="r" rtl="0">
              <a:lnSpc>
                <a:spcPct val="104166"/>
              </a:lnSpc>
              <a:spcBef>
                <a:spcPts val="5985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s-ES" sz="1200" b="0" i="0" u="none" strike="noStrike" cap="none">
                <a:solidFill>
                  <a:srgbClr val="8E8E8E"/>
                </a:solidFill>
                <a:latin typeface="Arial"/>
                <a:ea typeface="Arial"/>
                <a:cs typeface="Arial"/>
                <a:sym typeface="Arial"/>
              </a:rPr>
              <a:t>Salvant el meu territori </a:t>
            </a:r>
            <a:r>
              <a:rPr lang="es-ES"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- Investigació i mètode científic</a:t>
            </a:r>
            <a:endParaRPr sz="1200" b="0" i="0" u="none" strike="noStrike" cap="none">
              <a:solidFill>
                <a:srgbClr val="8D8D8D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41" name="Google Shape;541;p14"/>
          <p:cNvSpPr txBox="1"/>
          <p:nvPr/>
        </p:nvSpPr>
        <p:spPr>
          <a:xfrm>
            <a:off x="540000" y="900113"/>
            <a:ext cx="8096100" cy="52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</a:pPr>
            <a:r>
              <a:rPr lang="es-ES" sz="2000" b="0" i="0" u="none" strike="noStrike" cap="none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1.2. Viabilitat del Projecte d'Investigació</a:t>
            </a:r>
            <a:endParaRPr sz="2000" b="0" i="0" u="none" strike="noStrike" cap="none">
              <a:solidFill>
                <a:srgbClr val="C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</a:pPr>
            <a:r>
              <a:rPr lang="es-ES" sz="2000" b="0" i="0" u="none" strike="noStrike" cap="none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sz="2000" b="0" i="0" u="none" strike="noStrike" cap="none">
              <a:solidFill>
                <a:srgbClr val="C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42" name="Google Shape;542;p14"/>
          <p:cNvSpPr txBox="1"/>
          <p:nvPr/>
        </p:nvSpPr>
        <p:spPr>
          <a:xfrm>
            <a:off x="0" y="123824"/>
            <a:ext cx="9135900" cy="52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es-ES" sz="2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Kit </a:t>
            </a:r>
            <a:r>
              <a:rPr lang="es-ES" sz="2400" b="0" i="1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Salvant el meu territori</a:t>
            </a:r>
            <a:endParaRPr sz="2400" b="0" i="1" u="none" strike="noStrike" cap="non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7" name="Google Shape;547;p15"/>
          <p:cNvSpPr/>
          <p:nvPr/>
        </p:nvSpPr>
        <p:spPr>
          <a:xfrm>
            <a:off x="137269" y="687690"/>
            <a:ext cx="8791355" cy="4092128"/>
          </a:xfrm>
          <a:custGeom>
            <a:avLst/>
            <a:gdLst/>
            <a:ahLst/>
            <a:cxnLst/>
            <a:rect l="l" t="t" r="r" b="b"/>
            <a:pathLst>
              <a:path w="8791355" h="4092128" extrusionOk="0">
                <a:moveTo>
                  <a:pt x="65216" y="117351"/>
                </a:moveTo>
                <a:cubicBezTo>
                  <a:pt x="140235" y="-147156"/>
                  <a:pt x="8302878" y="86220"/>
                  <a:pt x="8722594" y="117351"/>
                </a:cubicBezTo>
                <a:cubicBezTo>
                  <a:pt x="8856378" y="506776"/>
                  <a:pt x="8742858" y="2731342"/>
                  <a:pt x="8722594" y="4035755"/>
                </a:cubicBezTo>
                <a:cubicBezTo>
                  <a:pt x="5666106" y="4252832"/>
                  <a:pt x="1862423" y="4144448"/>
                  <a:pt x="139623" y="4049519"/>
                </a:cubicBezTo>
                <a:cubicBezTo>
                  <a:pt x="9200" y="2672028"/>
                  <a:pt x="81531" y="1593892"/>
                  <a:pt x="65216" y="117351"/>
                </a:cubicBezTo>
                <a:close/>
              </a:path>
            </a:pathLst>
          </a:custGeom>
          <a:noFill/>
          <a:ln w="9525" cap="flat" cmpd="sng">
            <a:solidFill>
              <a:srgbClr val="00324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48" name="Google Shape;548;p15"/>
          <p:cNvSpPr/>
          <p:nvPr/>
        </p:nvSpPr>
        <p:spPr>
          <a:xfrm>
            <a:off x="1192562" y="2203042"/>
            <a:ext cx="975682" cy="462284"/>
          </a:xfrm>
          <a:prstGeom prst="rect">
            <a:avLst/>
          </a:prstGeom>
          <a:solidFill>
            <a:srgbClr val="FFEBE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s-ES" sz="14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Temps</a:t>
            </a:r>
            <a:endParaRPr sz="1400" b="1" i="0" u="none" strike="noStrike" cap="non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49" name="Google Shape;549;p15"/>
          <p:cNvSpPr txBox="1"/>
          <p:nvPr/>
        </p:nvSpPr>
        <p:spPr>
          <a:xfrm>
            <a:off x="6142612" y="3584697"/>
            <a:ext cx="1281301" cy="435232"/>
          </a:xfrm>
          <a:prstGeom prst="rect">
            <a:avLst/>
          </a:prstGeom>
          <a:solidFill>
            <a:srgbClr val="FFEBE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s-ES" sz="14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Beneficis</a:t>
            </a:r>
            <a:endParaRPr sz="1400" b="1" i="0" u="none" strike="noStrike" cap="non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50" name="Google Shape;550;p15"/>
          <p:cNvSpPr/>
          <p:nvPr/>
        </p:nvSpPr>
        <p:spPr>
          <a:xfrm>
            <a:off x="793727" y="2903210"/>
            <a:ext cx="1357800" cy="623882"/>
          </a:xfrm>
          <a:prstGeom prst="rect">
            <a:avLst/>
          </a:prstGeom>
          <a:solidFill>
            <a:srgbClr val="FFEBE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s-ES" sz="14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Recursos econòmics</a:t>
            </a:r>
            <a:endParaRPr sz="1400" b="1" i="0" u="none" strike="noStrike" cap="non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51" name="Google Shape;551;p15"/>
          <p:cNvSpPr txBox="1"/>
          <p:nvPr/>
        </p:nvSpPr>
        <p:spPr>
          <a:xfrm>
            <a:off x="6194227" y="1683570"/>
            <a:ext cx="1626134" cy="588525"/>
          </a:xfrm>
          <a:prstGeom prst="rect">
            <a:avLst/>
          </a:prstGeom>
          <a:solidFill>
            <a:srgbClr val="FFEBE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s-ES" sz="14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Ètica y responsabilitat</a:t>
            </a:r>
            <a:endParaRPr sz="1400" b="1" i="0" u="none" strike="noStrike" cap="non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52" name="Google Shape;552;p15"/>
          <p:cNvSpPr txBox="1"/>
          <p:nvPr/>
        </p:nvSpPr>
        <p:spPr>
          <a:xfrm>
            <a:off x="5931654" y="2607852"/>
            <a:ext cx="2222373" cy="639216"/>
          </a:xfrm>
          <a:prstGeom prst="rect">
            <a:avLst/>
          </a:prstGeom>
          <a:solidFill>
            <a:srgbClr val="FFEBE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s-ES" sz="14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Recursos materiales i infraestructures</a:t>
            </a:r>
            <a:endParaRPr sz="1400" b="1" i="0" u="none" strike="noStrike" cap="non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53" name="Google Shape;553;p15"/>
          <p:cNvSpPr txBox="1"/>
          <p:nvPr/>
        </p:nvSpPr>
        <p:spPr>
          <a:xfrm>
            <a:off x="4175846" y="2028448"/>
            <a:ext cx="1487550" cy="473545"/>
          </a:xfrm>
          <a:prstGeom prst="rect">
            <a:avLst/>
          </a:prstGeom>
          <a:solidFill>
            <a:srgbClr val="FFEBE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s-ES" sz="14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Documentació</a:t>
            </a:r>
            <a:endParaRPr sz="1400" b="1" i="0" u="none" strike="noStrike" cap="non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54" name="Google Shape;554;p15"/>
          <p:cNvSpPr/>
          <p:nvPr/>
        </p:nvSpPr>
        <p:spPr>
          <a:xfrm>
            <a:off x="2577701" y="2616517"/>
            <a:ext cx="1307397" cy="446016"/>
          </a:xfrm>
          <a:prstGeom prst="rect">
            <a:avLst/>
          </a:prstGeom>
          <a:solidFill>
            <a:srgbClr val="FFEBE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s-ES" sz="14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Formació</a:t>
            </a:r>
            <a:endParaRPr sz="1400" b="1" i="0" u="none" strike="noStrike" cap="non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55" name="Google Shape;555;p15"/>
          <p:cNvSpPr txBox="1"/>
          <p:nvPr/>
        </p:nvSpPr>
        <p:spPr>
          <a:xfrm>
            <a:off x="2486120" y="1720056"/>
            <a:ext cx="1194976" cy="639216"/>
          </a:xfrm>
          <a:prstGeom prst="rect">
            <a:avLst/>
          </a:prstGeom>
          <a:solidFill>
            <a:srgbClr val="FFEBE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s-ES" sz="14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Recursos humans</a:t>
            </a:r>
            <a:endParaRPr sz="1400" b="1" i="0" u="none" strike="noStrike" cap="non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56" name="Google Shape;556;p15"/>
          <p:cNvSpPr/>
          <p:nvPr/>
        </p:nvSpPr>
        <p:spPr>
          <a:xfrm>
            <a:off x="4327818" y="3723514"/>
            <a:ext cx="1377437" cy="375112"/>
          </a:xfrm>
          <a:prstGeom prst="rect">
            <a:avLst/>
          </a:prstGeom>
          <a:solidFill>
            <a:srgbClr val="FFEBE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s-ES" sz="14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Metodologia</a:t>
            </a:r>
            <a:endParaRPr sz="1400" b="1" i="0" u="none" strike="noStrike" cap="non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57" name="Google Shape;557;p15"/>
          <p:cNvSpPr txBox="1"/>
          <p:nvPr/>
        </p:nvSpPr>
        <p:spPr>
          <a:xfrm>
            <a:off x="2464749" y="3378814"/>
            <a:ext cx="1281301" cy="550591"/>
          </a:xfrm>
          <a:prstGeom prst="rect">
            <a:avLst/>
          </a:prstGeom>
          <a:solidFill>
            <a:srgbClr val="FFEBE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s-ES" sz="14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Satisfacció personal</a:t>
            </a:r>
            <a:endParaRPr sz="1400" b="1" i="0" u="none" strike="noStrike" cap="non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58" name="Google Shape;558;p15"/>
          <p:cNvSpPr txBox="1"/>
          <p:nvPr/>
        </p:nvSpPr>
        <p:spPr>
          <a:xfrm>
            <a:off x="4208429" y="2809659"/>
            <a:ext cx="1226357" cy="550591"/>
          </a:xfrm>
          <a:prstGeom prst="rect">
            <a:avLst/>
          </a:prstGeom>
          <a:solidFill>
            <a:srgbClr val="FFEBE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s-ES" sz="14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Altres pros i contres</a:t>
            </a:r>
            <a:endParaRPr sz="1400" b="1" i="0" u="none" strike="noStrike" cap="non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59" name="Google Shape;559;p15"/>
          <p:cNvSpPr/>
          <p:nvPr/>
        </p:nvSpPr>
        <p:spPr>
          <a:xfrm rot="-5400000">
            <a:off x="2780122" y="1442175"/>
            <a:ext cx="588524" cy="1194977"/>
          </a:xfrm>
          <a:custGeom>
            <a:avLst/>
            <a:gdLst/>
            <a:ahLst/>
            <a:cxnLst/>
            <a:rect l="l" t="t" r="r" b="b"/>
            <a:pathLst>
              <a:path w="588524" h="1194977" extrusionOk="0">
                <a:moveTo>
                  <a:pt x="4365" y="34268"/>
                </a:moveTo>
                <a:cubicBezTo>
                  <a:pt x="10585" y="-35368"/>
                  <a:pt x="558122" y="18929"/>
                  <a:pt x="583920" y="34268"/>
                </a:cubicBezTo>
                <a:cubicBezTo>
                  <a:pt x="596289" y="147459"/>
                  <a:pt x="570537" y="797683"/>
                  <a:pt x="583920" y="1178515"/>
                </a:cubicBezTo>
                <a:cubicBezTo>
                  <a:pt x="382885" y="1204528"/>
                  <a:pt x="121651" y="1220066"/>
                  <a:pt x="9346" y="1182534"/>
                </a:cubicBezTo>
                <a:cubicBezTo>
                  <a:pt x="-43786" y="772049"/>
                  <a:pt x="18489" y="450358"/>
                  <a:pt x="4365" y="34268"/>
                </a:cubicBezTo>
                <a:close/>
              </a:path>
            </a:pathLst>
          </a:custGeom>
          <a:noFill/>
          <a:ln w="9525" cap="flat" cmpd="sng">
            <a:solidFill>
              <a:srgbClr val="00324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60" name="Google Shape;560;p15"/>
          <p:cNvSpPr/>
          <p:nvPr/>
        </p:nvSpPr>
        <p:spPr>
          <a:xfrm rot="-5400000">
            <a:off x="2811138" y="3008907"/>
            <a:ext cx="588524" cy="1281302"/>
          </a:xfrm>
          <a:custGeom>
            <a:avLst/>
            <a:gdLst/>
            <a:ahLst/>
            <a:cxnLst/>
            <a:rect l="l" t="t" r="r" b="b"/>
            <a:pathLst>
              <a:path w="588524" h="1281302" extrusionOk="0">
                <a:moveTo>
                  <a:pt x="4365" y="36744"/>
                </a:moveTo>
                <a:cubicBezTo>
                  <a:pt x="11442" y="-37301"/>
                  <a:pt x="556526" y="20842"/>
                  <a:pt x="583920" y="36744"/>
                </a:cubicBezTo>
                <a:cubicBezTo>
                  <a:pt x="595944" y="157961"/>
                  <a:pt x="537659" y="856310"/>
                  <a:pt x="583920" y="1263650"/>
                </a:cubicBezTo>
                <a:cubicBezTo>
                  <a:pt x="376169" y="1297625"/>
                  <a:pt x="123395" y="1297212"/>
                  <a:pt x="9346" y="1267960"/>
                </a:cubicBezTo>
                <a:cubicBezTo>
                  <a:pt x="-9811" y="848510"/>
                  <a:pt x="43802" y="494078"/>
                  <a:pt x="4365" y="36744"/>
                </a:cubicBezTo>
                <a:close/>
              </a:path>
            </a:pathLst>
          </a:custGeom>
          <a:noFill/>
          <a:ln w="9525" cap="flat" cmpd="sng">
            <a:solidFill>
              <a:srgbClr val="00324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61" name="Google Shape;561;p15"/>
          <p:cNvSpPr/>
          <p:nvPr/>
        </p:nvSpPr>
        <p:spPr>
          <a:xfrm rot="-5400000">
            <a:off x="6566886" y="3162901"/>
            <a:ext cx="445067" cy="1268987"/>
          </a:xfrm>
          <a:custGeom>
            <a:avLst/>
            <a:gdLst/>
            <a:ahLst/>
            <a:cxnLst/>
            <a:rect l="l" t="t" r="r" b="b"/>
            <a:pathLst>
              <a:path w="445067" h="1268987" extrusionOk="0">
                <a:moveTo>
                  <a:pt x="3301" y="36391"/>
                </a:moveTo>
                <a:cubicBezTo>
                  <a:pt x="8227" y="-37023"/>
                  <a:pt x="421143" y="20225"/>
                  <a:pt x="441585" y="36391"/>
                </a:cubicBezTo>
                <a:cubicBezTo>
                  <a:pt x="502941" y="167207"/>
                  <a:pt x="371671" y="848810"/>
                  <a:pt x="441585" y="1251505"/>
                </a:cubicBezTo>
                <a:cubicBezTo>
                  <a:pt x="282376" y="1284126"/>
                  <a:pt x="92209" y="1288724"/>
                  <a:pt x="7068" y="1255773"/>
                </a:cubicBezTo>
                <a:cubicBezTo>
                  <a:pt x="-12703" y="839918"/>
                  <a:pt x="-343" y="467564"/>
                  <a:pt x="3301" y="36391"/>
                </a:cubicBezTo>
                <a:close/>
              </a:path>
            </a:pathLst>
          </a:custGeom>
          <a:noFill/>
          <a:ln w="9525" cap="flat" cmpd="sng">
            <a:solidFill>
              <a:srgbClr val="00324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62" name="Google Shape;562;p15"/>
          <p:cNvSpPr/>
          <p:nvPr/>
        </p:nvSpPr>
        <p:spPr>
          <a:xfrm rot="-5400000">
            <a:off x="4694393" y="1511895"/>
            <a:ext cx="473545" cy="1529084"/>
          </a:xfrm>
          <a:custGeom>
            <a:avLst/>
            <a:gdLst/>
            <a:ahLst/>
            <a:cxnLst/>
            <a:rect l="l" t="t" r="r" b="b"/>
            <a:pathLst>
              <a:path w="473545" h="1529084" extrusionOk="0">
                <a:moveTo>
                  <a:pt x="3512" y="43849"/>
                </a:moveTo>
                <a:cubicBezTo>
                  <a:pt x="5559" y="-46462"/>
                  <a:pt x="445622" y="25170"/>
                  <a:pt x="469841" y="43849"/>
                </a:cubicBezTo>
                <a:cubicBezTo>
                  <a:pt x="568412" y="206828"/>
                  <a:pt x="424946" y="1021517"/>
                  <a:pt x="469841" y="1508019"/>
                </a:cubicBezTo>
                <a:cubicBezTo>
                  <a:pt x="312132" y="1534222"/>
                  <a:pt x="98147" y="1550821"/>
                  <a:pt x="7520" y="1513162"/>
                </a:cubicBezTo>
                <a:cubicBezTo>
                  <a:pt x="-39680" y="999282"/>
                  <a:pt x="270" y="563327"/>
                  <a:pt x="3512" y="43849"/>
                </a:cubicBezTo>
                <a:close/>
              </a:path>
            </a:pathLst>
          </a:custGeom>
          <a:noFill/>
          <a:ln w="9525" cap="flat" cmpd="sng">
            <a:solidFill>
              <a:srgbClr val="00324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63" name="Google Shape;563;p15"/>
          <p:cNvSpPr/>
          <p:nvPr/>
        </p:nvSpPr>
        <p:spPr>
          <a:xfrm rot="-5400000">
            <a:off x="6709265" y="1186330"/>
            <a:ext cx="588524" cy="1626136"/>
          </a:xfrm>
          <a:custGeom>
            <a:avLst/>
            <a:gdLst/>
            <a:ahLst/>
            <a:cxnLst/>
            <a:rect l="l" t="t" r="r" b="b"/>
            <a:pathLst>
              <a:path w="588524" h="1626136" extrusionOk="0">
                <a:moveTo>
                  <a:pt x="4365" y="46633"/>
                </a:moveTo>
                <a:cubicBezTo>
                  <a:pt x="9932" y="-48062"/>
                  <a:pt x="556035" y="26275"/>
                  <a:pt x="583920" y="46633"/>
                </a:cubicBezTo>
                <a:cubicBezTo>
                  <a:pt x="602248" y="201526"/>
                  <a:pt x="566191" y="1085422"/>
                  <a:pt x="583920" y="1603734"/>
                </a:cubicBezTo>
                <a:cubicBezTo>
                  <a:pt x="379401" y="1640159"/>
                  <a:pt x="122896" y="1646627"/>
                  <a:pt x="9346" y="1609204"/>
                </a:cubicBezTo>
                <a:cubicBezTo>
                  <a:pt x="-10566" y="1079276"/>
                  <a:pt x="65665" y="630859"/>
                  <a:pt x="4365" y="46633"/>
                </a:cubicBezTo>
                <a:close/>
              </a:path>
            </a:pathLst>
          </a:custGeom>
          <a:noFill/>
          <a:ln w="9525" cap="flat" cmpd="sng">
            <a:solidFill>
              <a:srgbClr val="00324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64" name="Google Shape;564;p15"/>
          <p:cNvSpPr/>
          <p:nvPr/>
        </p:nvSpPr>
        <p:spPr>
          <a:xfrm rot="-5400000">
            <a:off x="1450566" y="1923302"/>
            <a:ext cx="450453" cy="984904"/>
          </a:xfrm>
          <a:custGeom>
            <a:avLst/>
            <a:gdLst/>
            <a:ahLst/>
            <a:cxnLst/>
            <a:rect l="l" t="t" r="r" b="b"/>
            <a:pathLst>
              <a:path w="450453" h="984904" extrusionOk="0">
                <a:moveTo>
                  <a:pt x="3341" y="28244"/>
                </a:moveTo>
                <a:cubicBezTo>
                  <a:pt x="9485" y="-28221"/>
                  <a:pt x="424790" y="16456"/>
                  <a:pt x="446929" y="28244"/>
                </a:cubicBezTo>
                <a:cubicBezTo>
                  <a:pt x="479080" y="126248"/>
                  <a:pt x="394574" y="658758"/>
                  <a:pt x="446929" y="971336"/>
                </a:cubicBezTo>
                <a:cubicBezTo>
                  <a:pt x="291064" y="994336"/>
                  <a:pt x="93813" y="1000601"/>
                  <a:pt x="7154" y="974648"/>
                </a:cubicBezTo>
                <a:cubicBezTo>
                  <a:pt x="-30849" y="639492"/>
                  <a:pt x="40408" y="382992"/>
                  <a:pt x="3341" y="28244"/>
                </a:cubicBezTo>
                <a:close/>
              </a:path>
            </a:pathLst>
          </a:custGeom>
          <a:noFill/>
          <a:ln w="9525" cap="flat" cmpd="sng">
            <a:solidFill>
              <a:srgbClr val="00324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65" name="Google Shape;565;p15"/>
          <p:cNvSpPr/>
          <p:nvPr/>
        </p:nvSpPr>
        <p:spPr>
          <a:xfrm rot="-5400000">
            <a:off x="1151106" y="2537221"/>
            <a:ext cx="623881" cy="1357801"/>
          </a:xfrm>
          <a:custGeom>
            <a:avLst/>
            <a:gdLst/>
            <a:ahLst/>
            <a:cxnLst/>
            <a:rect l="l" t="t" r="r" b="b"/>
            <a:pathLst>
              <a:path w="623881" h="1357801" extrusionOk="0">
                <a:moveTo>
                  <a:pt x="4628" y="38938"/>
                </a:moveTo>
                <a:cubicBezTo>
                  <a:pt x="11050" y="-40194"/>
                  <a:pt x="590127" y="22024"/>
                  <a:pt x="619001" y="38938"/>
                </a:cubicBezTo>
                <a:cubicBezTo>
                  <a:pt x="636027" y="168293"/>
                  <a:pt x="585160" y="906954"/>
                  <a:pt x="619001" y="1339095"/>
                </a:cubicBezTo>
                <a:cubicBezTo>
                  <a:pt x="409814" y="1364317"/>
                  <a:pt x="131133" y="1372869"/>
                  <a:pt x="9908" y="1343663"/>
                </a:cubicBezTo>
                <a:cubicBezTo>
                  <a:pt x="-53786" y="875428"/>
                  <a:pt x="32113" y="516743"/>
                  <a:pt x="4628" y="38938"/>
                </a:cubicBezTo>
                <a:close/>
              </a:path>
            </a:pathLst>
          </a:custGeom>
          <a:noFill/>
          <a:ln w="9525" cap="flat" cmpd="sng">
            <a:solidFill>
              <a:srgbClr val="00324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66" name="Google Shape;566;p15"/>
          <p:cNvSpPr/>
          <p:nvPr/>
        </p:nvSpPr>
        <p:spPr>
          <a:xfrm rot="-5400000">
            <a:off x="3004192" y="2176426"/>
            <a:ext cx="427216" cy="1307396"/>
          </a:xfrm>
          <a:custGeom>
            <a:avLst/>
            <a:gdLst/>
            <a:ahLst/>
            <a:cxnLst/>
            <a:rect l="l" t="t" r="r" b="b"/>
            <a:pathLst>
              <a:path w="427216" h="1307396" extrusionOk="0">
                <a:moveTo>
                  <a:pt x="3169" y="37492"/>
                </a:moveTo>
                <a:cubicBezTo>
                  <a:pt x="7936" y="-38060"/>
                  <a:pt x="402237" y="21529"/>
                  <a:pt x="423874" y="37492"/>
                </a:cubicBezTo>
                <a:cubicBezTo>
                  <a:pt x="434230" y="161221"/>
                  <a:pt x="403139" y="872861"/>
                  <a:pt x="423874" y="1289385"/>
                </a:cubicBezTo>
                <a:cubicBezTo>
                  <a:pt x="280607" y="1312817"/>
                  <a:pt x="89552" y="1321061"/>
                  <a:pt x="6785" y="1293783"/>
                </a:cubicBezTo>
                <a:cubicBezTo>
                  <a:pt x="-33510" y="854439"/>
                  <a:pt x="12517" y="487667"/>
                  <a:pt x="3169" y="37492"/>
                </a:cubicBezTo>
                <a:close/>
              </a:path>
            </a:pathLst>
          </a:custGeom>
          <a:noFill/>
          <a:ln w="9525" cap="flat" cmpd="sng">
            <a:solidFill>
              <a:srgbClr val="00324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67" name="Google Shape;567;p15"/>
          <p:cNvSpPr/>
          <p:nvPr/>
        </p:nvSpPr>
        <p:spPr>
          <a:xfrm rot="-5400000">
            <a:off x="4811876" y="3239120"/>
            <a:ext cx="390229" cy="1377436"/>
          </a:xfrm>
          <a:custGeom>
            <a:avLst/>
            <a:gdLst/>
            <a:ahLst/>
            <a:cxnLst/>
            <a:rect l="l" t="t" r="r" b="b"/>
            <a:pathLst>
              <a:path w="390229" h="1377436" extrusionOk="0">
                <a:moveTo>
                  <a:pt x="2894" y="39501"/>
                </a:moveTo>
                <a:cubicBezTo>
                  <a:pt x="4985" y="-41384"/>
                  <a:pt x="369579" y="21642"/>
                  <a:pt x="387176" y="39501"/>
                </a:cubicBezTo>
                <a:cubicBezTo>
                  <a:pt x="472727" y="185725"/>
                  <a:pt x="371476" y="919411"/>
                  <a:pt x="387176" y="1358460"/>
                </a:cubicBezTo>
                <a:cubicBezTo>
                  <a:pt x="252146" y="1386911"/>
                  <a:pt x="82517" y="1386915"/>
                  <a:pt x="6197" y="1363093"/>
                </a:cubicBezTo>
                <a:cubicBezTo>
                  <a:pt x="-28341" y="904544"/>
                  <a:pt x="9670" y="511732"/>
                  <a:pt x="2894" y="39501"/>
                </a:cubicBezTo>
                <a:close/>
              </a:path>
            </a:pathLst>
          </a:custGeom>
          <a:noFill/>
          <a:ln w="9525" cap="flat" cmpd="sng">
            <a:solidFill>
              <a:srgbClr val="00324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68" name="Google Shape;568;p15"/>
          <p:cNvSpPr/>
          <p:nvPr/>
        </p:nvSpPr>
        <p:spPr>
          <a:xfrm rot="-5400000">
            <a:off x="4527339" y="2515263"/>
            <a:ext cx="588524" cy="1194977"/>
          </a:xfrm>
          <a:custGeom>
            <a:avLst/>
            <a:gdLst/>
            <a:ahLst/>
            <a:cxnLst/>
            <a:rect l="l" t="t" r="r" b="b"/>
            <a:pathLst>
              <a:path w="588524" h="1194977" extrusionOk="0">
                <a:moveTo>
                  <a:pt x="4365" y="34268"/>
                </a:moveTo>
                <a:cubicBezTo>
                  <a:pt x="10585" y="-35368"/>
                  <a:pt x="558122" y="18929"/>
                  <a:pt x="583920" y="34268"/>
                </a:cubicBezTo>
                <a:cubicBezTo>
                  <a:pt x="596289" y="147459"/>
                  <a:pt x="570537" y="797683"/>
                  <a:pt x="583920" y="1178515"/>
                </a:cubicBezTo>
                <a:cubicBezTo>
                  <a:pt x="382885" y="1204528"/>
                  <a:pt x="121651" y="1220066"/>
                  <a:pt x="9346" y="1182534"/>
                </a:cubicBezTo>
                <a:cubicBezTo>
                  <a:pt x="-43786" y="772049"/>
                  <a:pt x="18489" y="450358"/>
                  <a:pt x="4365" y="34268"/>
                </a:cubicBezTo>
                <a:close/>
              </a:path>
            </a:pathLst>
          </a:custGeom>
          <a:noFill/>
          <a:ln w="9525" cap="flat" cmpd="sng">
            <a:solidFill>
              <a:srgbClr val="00324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69" name="Google Shape;569;p15"/>
          <p:cNvSpPr/>
          <p:nvPr/>
        </p:nvSpPr>
        <p:spPr>
          <a:xfrm rot="-5400000">
            <a:off x="6721651" y="1820143"/>
            <a:ext cx="631473" cy="2222373"/>
          </a:xfrm>
          <a:custGeom>
            <a:avLst/>
            <a:gdLst/>
            <a:ahLst/>
            <a:cxnLst/>
            <a:rect l="l" t="t" r="r" b="b"/>
            <a:pathLst>
              <a:path w="631473" h="2222373" extrusionOk="0">
                <a:moveTo>
                  <a:pt x="4684" y="63731"/>
                </a:moveTo>
                <a:cubicBezTo>
                  <a:pt x="12669" y="-63942"/>
                  <a:pt x="600287" y="34084"/>
                  <a:pt x="626533" y="63731"/>
                </a:cubicBezTo>
                <a:cubicBezTo>
                  <a:pt x="694596" y="284918"/>
                  <a:pt x="557745" y="1484772"/>
                  <a:pt x="626533" y="2191757"/>
                </a:cubicBezTo>
                <a:cubicBezTo>
                  <a:pt x="401815" y="2243756"/>
                  <a:pt x="133346" y="2238696"/>
                  <a:pt x="10029" y="2199233"/>
                </a:cubicBezTo>
                <a:cubicBezTo>
                  <a:pt x="-47507" y="1458412"/>
                  <a:pt x="16774" y="826207"/>
                  <a:pt x="4684" y="63731"/>
                </a:cubicBezTo>
                <a:close/>
              </a:path>
            </a:pathLst>
          </a:custGeom>
          <a:noFill/>
          <a:ln w="9525" cap="flat" cmpd="sng">
            <a:solidFill>
              <a:srgbClr val="00324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70" name="Google Shape;570;p15"/>
          <p:cNvSpPr txBox="1"/>
          <p:nvPr/>
        </p:nvSpPr>
        <p:spPr>
          <a:xfrm>
            <a:off x="539750" y="4817603"/>
            <a:ext cx="8096400" cy="32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marR="0" lvl="0" indent="0" algn="r" rtl="0">
              <a:lnSpc>
                <a:spcPct val="104166"/>
              </a:lnSpc>
              <a:spcBef>
                <a:spcPts val="5985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s-ES" sz="1200" b="0" i="0" u="none" strike="noStrike" cap="none">
                <a:solidFill>
                  <a:srgbClr val="8E8E8E"/>
                </a:solidFill>
                <a:latin typeface="Arial"/>
                <a:ea typeface="Arial"/>
                <a:cs typeface="Arial"/>
                <a:sym typeface="Arial"/>
              </a:rPr>
              <a:t>Salvant el meu territori </a:t>
            </a:r>
            <a:r>
              <a:rPr lang="es-ES"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- Investigació i mètode científic</a:t>
            </a:r>
            <a:endParaRPr sz="1200" b="0" i="0" u="none" strike="noStrike" cap="none">
              <a:solidFill>
                <a:srgbClr val="8D8D8D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71" name="Google Shape;571;p15"/>
          <p:cNvSpPr txBox="1"/>
          <p:nvPr/>
        </p:nvSpPr>
        <p:spPr>
          <a:xfrm>
            <a:off x="540000" y="900113"/>
            <a:ext cx="8096100" cy="52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</a:pPr>
            <a:r>
              <a:rPr lang="es-ES" sz="2000" b="0" i="0" u="none" strike="noStrike" cap="none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1.2. Viabilitat del Projecte d'Investigació</a:t>
            </a:r>
            <a:endParaRPr sz="2000" b="0" i="0" u="none" strike="noStrike" cap="none">
              <a:solidFill>
                <a:srgbClr val="C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</a:pPr>
            <a:r>
              <a:rPr lang="es-ES" sz="2000" b="0" i="0" u="none" strike="noStrike" cap="none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sz="2000" b="0" i="0" u="none" strike="noStrike" cap="none">
              <a:solidFill>
                <a:srgbClr val="C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72" name="Google Shape;572;p15"/>
          <p:cNvSpPr txBox="1"/>
          <p:nvPr/>
        </p:nvSpPr>
        <p:spPr>
          <a:xfrm>
            <a:off x="0" y="123824"/>
            <a:ext cx="9135900" cy="52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es-ES" sz="2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Kit </a:t>
            </a:r>
            <a:r>
              <a:rPr lang="es-ES" sz="2400" b="0" i="1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Salvant el meu territori</a:t>
            </a:r>
            <a:endParaRPr sz="2400" b="0" i="1" u="none" strike="noStrike" cap="non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7" name="Google Shape;577;p16"/>
          <p:cNvSpPr txBox="1"/>
          <p:nvPr/>
        </p:nvSpPr>
        <p:spPr>
          <a:xfrm>
            <a:off x="6184134" y="1001351"/>
            <a:ext cx="1944000" cy="2061900"/>
          </a:xfrm>
          <a:prstGeom prst="rect">
            <a:avLst/>
          </a:prstGeom>
          <a:solidFill>
            <a:srgbClr val="FFEBE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2700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Roboto"/>
              <a:buNone/>
            </a:pPr>
            <a:endParaRPr sz="1000" b="1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Roboto"/>
              <a:buNone/>
            </a:pPr>
            <a:endParaRPr sz="1000" b="1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Roboto"/>
              <a:buNone/>
            </a:pPr>
            <a:r>
              <a:rPr lang="es-ES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Kit de seguretat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Roboto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536575" marR="0" lvl="2" indent="-19526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Char char="•"/>
            </a:pPr>
            <a:r>
              <a:rPr lang="es-ES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Pòster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536575" marR="0" lvl="2" indent="-19526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Char char="•"/>
            </a:pPr>
            <a:r>
              <a:rPr lang="es-ES" sz="1400" b="0" i="1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Check list </a:t>
            </a:r>
            <a:r>
              <a:rPr lang="es-ES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de Viabilitat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536575" marR="0" lvl="2" indent="-19526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Char char="•"/>
            </a:pPr>
            <a:r>
              <a:rPr lang="es-ES" sz="1400" b="0" i="0" u="none" strike="noStrike" cap="none">
                <a:solidFill>
                  <a:srgbClr val="000000"/>
                </a:solidFill>
                <a:highlight>
                  <a:srgbClr val="CBBFC3"/>
                </a:highlight>
                <a:latin typeface="Arial"/>
                <a:ea typeface="Arial"/>
                <a:cs typeface="Arial"/>
                <a:sym typeface="Arial"/>
              </a:rPr>
              <a:t>Memòria</a:t>
            </a:r>
            <a:endParaRPr sz="1000" b="1" i="0" u="none" strike="noStrike" cap="none">
              <a:solidFill>
                <a:schemeClr val="lt2"/>
              </a:solidFill>
              <a:highlight>
                <a:srgbClr val="CBBFC3"/>
              </a:highlight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78" name="Google Shape;578;p16"/>
          <p:cNvSpPr/>
          <p:nvPr/>
        </p:nvSpPr>
        <p:spPr>
          <a:xfrm rot="-5400000">
            <a:off x="6123172" y="1089318"/>
            <a:ext cx="2040815" cy="1944020"/>
          </a:xfrm>
          <a:custGeom>
            <a:avLst/>
            <a:gdLst/>
            <a:ahLst/>
            <a:cxnLst/>
            <a:rect l="l" t="t" r="r" b="b"/>
            <a:pathLst>
              <a:path w="2040815" h="1944020" extrusionOk="0">
                <a:moveTo>
                  <a:pt x="15139" y="55749"/>
                </a:moveTo>
                <a:cubicBezTo>
                  <a:pt x="40717" y="-57464"/>
                  <a:pt x="1937276" y="31448"/>
                  <a:pt x="2024852" y="55749"/>
                </a:cubicBezTo>
                <a:cubicBezTo>
                  <a:pt x="2110942" y="250990"/>
                  <a:pt x="2006839" y="1297864"/>
                  <a:pt x="2024852" y="1917239"/>
                </a:cubicBezTo>
                <a:cubicBezTo>
                  <a:pt x="1338340" y="1961315"/>
                  <a:pt x="424292" y="2005903"/>
                  <a:pt x="32412" y="1923778"/>
                </a:cubicBezTo>
                <a:cubicBezTo>
                  <a:pt x="-63268" y="1250932"/>
                  <a:pt x="19751" y="734589"/>
                  <a:pt x="15139" y="55749"/>
                </a:cubicBezTo>
                <a:close/>
              </a:path>
            </a:pathLst>
          </a:custGeom>
          <a:noFill/>
          <a:ln w="9525" cap="flat" cmpd="sng">
            <a:solidFill>
              <a:srgbClr val="00324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79" name="Google Shape;579;p16"/>
          <p:cNvSpPr/>
          <p:nvPr/>
        </p:nvSpPr>
        <p:spPr>
          <a:xfrm>
            <a:off x="137269" y="687690"/>
            <a:ext cx="8791355" cy="4092128"/>
          </a:xfrm>
          <a:custGeom>
            <a:avLst/>
            <a:gdLst/>
            <a:ahLst/>
            <a:cxnLst/>
            <a:rect l="l" t="t" r="r" b="b"/>
            <a:pathLst>
              <a:path w="8791355" h="4092128" extrusionOk="0">
                <a:moveTo>
                  <a:pt x="65216" y="117351"/>
                </a:moveTo>
                <a:cubicBezTo>
                  <a:pt x="140235" y="-147156"/>
                  <a:pt x="8302878" y="86220"/>
                  <a:pt x="8722594" y="117351"/>
                </a:cubicBezTo>
                <a:cubicBezTo>
                  <a:pt x="8856378" y="506776"/>
                  <a:pt x="8742858" y="2731342"/>
                  <a:pt x="8722594" y="4035755"/>
                </a:cubicBezTo>
                <a:cubicBezTo>
                  <a:pt x="5666106" y="4252832"/>
                  <a:pt x="1862423" y="4144448"/>
                  <a:pt x="139623" y="4049519"/>
                </a:cubicBezTo>
                <a:cubicBezTo>
                  <a:pt x="9200" y="2672028"/>
                  <a:pt x="81531" y="1593892"/>
                  <a:pt x="65216" y="117351"/>
                </a:cubicBezTo>
                <a:close/>
              </a:path>
            </a:pathLst>
          </a:custGeom>
          <a:noFill/>
          <a:ln w="9525" cap="flat" cmpd="sng">
            <a:solidFill>
              <a:srgbClr val="00324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80" name="Google Shape;580;p16"/>
          <p:cNvSpPr/>
          <p:nvPr/>
        </p:nvSpPr>
        <p:spPr>
          <a:xfrm>
            <a:off x="5263316" y="4080213"/>
            <a:ext cx="1783496" cy="342718"/>
          </a:xfrm>
          <a:custGeom>
            <a:avLst/>
            <a:gdLst/>
            <a:ahLst/>
            <a:cxnLst/>
            <a:rect l="l" t="t" r="r" b="b"/>
            <a:pathLst>
              <a:path w="7095441" h="977489" extrusionOk="0">
                <a:moveTo>
                  <a:pt x="3274727" y="6736"/>
                </a:moveTo>
                <a:cubicBezTo>
                  <a:pt x="2346412" y="-23744"/>
                  <a:pt x="1362438" y="52456"/>
                  <a:pt x="845603" y="169738"/>
                </a:cubicBezTo>
                <a:cubicBezTo>
                  <a:pt x="328768" y="287020"/>
                  <a:pt x="-314625" y="575917"/>
                  <a:pt x="173718" y="710426"/>
                </a:cubicBezTo>
                <a:cubicBezTo>
                  <a:pt x="662061" y="844936"/>
                  <a:pt x="2656513" y="988722"/>
                  <a:pt x="3775659" y="976795"/>
                </a:cubicBezTo>
                <a:cubicBezTo>
                  <a:pt x="4695360" y="930413"/>
                  <a:pt x="6448623" y="742895"/>
                  <a:pt x="6888595" y="638865"/>
                </a:cubicBezTo>
                <a:cubicBezTo>
                  <a:pt x="7328567" y="534836"/>
                  <a:pt x="7017803" y="457973"/>
                  <a:pt x="6415492" y="352618"/>
                </a:cubicBezTo>
                <a:cubicBezTo>
                  <a:pt x="5813181" y="247263"/>
                  <a:pt x="4203042" y="37216"/>
                  <a:pt x="3274727" y="6736"/>
                </a:cubicBezTo>
                <a:close/>
              </a:path>
            </a:pathLst>
          </a:custGeom>
          <a:solidFill>
            <a:srgbClr val="CBBFC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81" name="Google Shape;581;p16"/>
          <p:cNvSpPr/>
          <p:nvPr/>
        </p:nvSpPr>
        <p:spPr>
          <a:xfrm rot="10800000">
            <a:off x="1700723" y="4035859"/>
            <a:ext cx="2777555" cy="650652"/>
          </a:xfrm>
          <a:custGeom>
            <a:avLst/>
            <a:gdLst/>
            <a:ahLst/>
            <a:cxnLst/>
            <a:rect l="l" t="t" r="r" b="b"/>
            <a:pathLst>
              <a:path w="7760380" h="1443525" extrusionOk="0">
                <a:moveTo>
                  <a:pt x="4013809" y="5806"/>
                </a:moveTo>
                <a:cubicBezTo>
                  <a:pt x="3085494" y="-24674"/>
                  <a:pt x="1001844" y="69168"/>
                  <a:pt x="485009" y="186450"/>
                </a:cubicBezTo>
                <a:cubicBezTo>
                  <a:pt x="-31826" y="303732"/>
                  <a:pt x="-345689" y="464734"/>
                  <a:pt x="657316" y="674216"/>
                </a:cubicBezTo>
                <a:cubicBezTo>
                  <a:pt x="1660321" y="883698"/>
                  <a:pt x="5383893" y="1455268"/>
                  <a:pt x="6503039" y="1443341"/>
                </a:cubicBezTo>
                <a:cubicBezTo>
                  <a:pt x="7422740" y="1396959"/>
                  <a:pt x="7591290" y="1262361"/>
                  <a:pt x="7705433" y="1070129"/>
                </a:cubicBezTo>
                <a:cubicBezTo>
                  <a:pt x="7819576" y="877897"/>
                  <a:pt x="7803167" y="467334"/>
                  <a:pt x="7187896" y="289947"/>
                </a:cubicBezTo>
                <a:cubicBezTo>
                  <a:pt x="6572625" y="112560"/>
                  <a:pt x="4942124" y="36286"/>
                  <a:pt x="4013809" y="5806"/>
                </a:cubicBezTo>
                <a:close/>
              </a:path>
            </a:pathLst>
          </a:custGeom>
          <a:solidFill>
            <a:srgbClr val="CBBFC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82" name="Google Shape;582;p16"/>
          <p:cNvSpPr/>
          <p:nvPr/>
        </p:nvSpPr>
        <p:spPr>
          <a:xfrm rot="2486647">
            <a:off x="7477174" y="2625622"/>
            <a:ext cx="403989" cy="400686"/>
          </a:xfrm>
          <a:custGeom>
            <a:avLst/>
            <a:gdLst/>
            <a:ahLst/>
            <a:cxnLst/>
            <a:rect l="l" t="t" r="r" b="b"/>
            <a:pathLst>
              <a:path w="2738459" h="3218346" extrusionOk="0">
                <a:moveTo>
                  <a:pt x="0" y="0"/>
                </a:moveTo>
                <a:lnTo>
                  <a:pt x="2738459" y="0"/>
                </a:lnTo>
                <a:lnTo>
                  <a:pt x="2738459" y="3218347"/>
                </a:lnTo>
                <a:lnTo>
                  <a:pt x="0" y="3218347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l="-13031" t="-4428" r="-16584" b="-5861"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83" name="Google Shape;583;p16"/>
          <p:cNvSpPr/>
          <p:nvPr/>
        </p:nvSpPr>
        <p:spPr>
          <a:xfrm flipH="1">
            <a:off x="3219103" y="908670"/>
            <a:ext cx="2508474" cy="1743051"/>
          </a:xfrm>
          <a:prstGeom prst="wedgeEllipseCallout">
            <a:avLst>
              <a:gd name="adj1" fmla="val -52409"/>
              <a:gd name="adj2" fmla="val 47075"/>
            </a:avLst>
          </a:prstGeom>
          <a:solidFill>
            <a:schemeClr val="lt1"/>
          </a:solidFill>
          <a:ln w="1270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84" name="Google Shape;584;p16"/>
          <p:cNvSpPr txBox="1"/>
          <p:nvPr/>
        </p:nvSpPr>
        <p:spPr>
          <a:xfrm>
            <a:off x="3218344" y="1077319"/>
            <a:ext cx="2351401" cy="14144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2700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Roboto"/>
              <a:buNone/>
            </a:pPr>
            <a:r>
              <a:rPr lang="es-ES"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La tercera 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12700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Roboto"/>
              <a:buNone/>
            </a:pPr>
            <a:r>
              <a:rPr lang="es-ES"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eina és una </a:t>
            </a:r>
            <a:r>
              <a:rPr lang="es-ES" sz="1200" b="0" i="0" u="none" strike="noStrike" cap="none">
                <a:solidFill>
                  <a:srgbClr val="000000"/>
                </a:solidFill>
                <a:highlight>
                  <a:srgbClr val="CBBFC3"/>
                </a:highlight>
                <a:latin typeface="Arial"/>
                <a:ea typeface="Arial"/>
                <a:cs typeface="Arial"/>
                <a:sym typeface="Arial"/>
              </a:rPr>
              <a:t>plantilla</a:t>
            </a:r>
            <a:r>
              <a:rPr lang="es-ES"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que s’ha d’omplir </a:t>
            </a:r>
            <a:r>
              <a:rPr lang="es-ES" sz="1200" b="0" i="0" u="none" strike="noStrike" cap="none">
                <a:solidFill>
                  <a:srgbClr val="000000"/>
                </a:solidFill>
                <a:highlight>
                  <a:srgbClr val="CBBFC3"/>
                </a:highlight>
                <a:latin typeface="Arial"/>
                <a:ea typeface="Arial"/>
                <a:cs typeface="Arial"/>
                <a:sym typeface="Arial"/>
              </a:rPr>
              <a:t>amb totes les dades </a:t>
            </a:r>
            <a:r>
              <a:rPr lang="es-ES"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sobre el vostre projecte, </a:t>
            </a:r>
            <a:r>
              <a:rPr lang="es-ES" sz="1200" b="0" i="0" u="none" strike="noStrike" cap="none">
                <a:solidFill>
                  <a:srgbClr val="000000"/>
                </a:solidFill>
                <a:highlight>
                  <a:srgbClr val="CBBFC3"/>
                </a:highlight>
                <a:latin typeface="Arial"/>
                <a:ea typeface="Arial"/>
                <a:cs typeface="Arial"/>
                <a:sym typeface="Arial"/>
              </a:rPr>
              <a:t>principalmente la metodologia</a:t>
            </a:r>
            <a:r>
              <a:rPr lang="es-ES"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, configurant-ne la memòria final.</a:t>
            </a:r>
            <a:endParaRPr sz="1200" b="0" i="0" u="none" strike="noStrike" cap="none">
              <a:solidFill>
                <a:srgbClr val="000000"/>
              </a:solidFill>
              <a:highlight>
                <a:srgbClr val="CBBFC3"/>
              </a:highlight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85" name="Google Shape;585;p16"/>
          <p:cNvSpPr/>
          <p:nvPr/>
        </p:nvSpPr>
        <p:spPr>
          <a:xfrm flipH="1">
            <a:off x="1961802" y="1923011"/>
            <a:ext cx="1241177" cy="722077"/>
          </a:xfrm>
          <a:prstGeom prst="wedgeEllipseCallout">
            <a:avLst>
              <a:gd name="adj1" fmla="val -66896"/>
              <a:gd name="adj2" fmla="val 129214"/>
            </a:avLst>
          </a:prstGeom>
          <a:solidFill>
            <a:schemeClr val="lt1"/>
          </a:solidFill>
          <a:ln w="1270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86" name="Google Shape;586;p16"/>
          <p:cNvSpPr txBox="1"/>
          <p:nvPr/>
        </p:nvSpPr>
        <p:spPr>
          <a:xfrm>
            <a:off x="1883840" y="2093755"/>
            <a:ext cx="1293583" cy="5579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2700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Roboto"/>
              <a:buNone/>
            </a:pPr>
            <a:r>
              <a:rPr lang="es-ES"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Estesos!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87" name="Google Shape;587;p16"/>
          <p:cNvSpPr/>
          <p:nvPr/>
        </p:nvSpPr>
        <p:spPr>
          <a:xfrm flipH="1">
            <a:off x="7311779" y="2851262"/>
            <a:ext cx="1241177" cy="1105510"/>
          </a:xfrm>
          <a:prstGeom prst="wedgeEllipseCallout">
            <a:avLst>
              <a:gd name="adj1" fmla="val 106072"/>
              <a:gd name="adj2" fmla="val -50282"/>
            </a:avLst>
          </a:prstGeom>
          <a:solidFill>
            <a:schemeClr val="lt1"/>
          </a:solidFill>
          <a:ln w="1270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88" name="Google Shape;588;p16"/>
          <p:cNvSpPr txBox="1"/>
          <p:nvPr/>
        </p:nvSpPr>
        <p:spPr>
          <a:xfrm>
            <a:off x="7260237" y="3011320"/>
            <a:ext cx="1183500" cy="78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2700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Roboto"/>
              <a:buNone/>
            </a:pPr>
            <a:r>
              <a:rPr lang="es-ES"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Aquests recursos us facilitaran el camí.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589" name="Google Shape;589;p16"/>
          <p:cNvGrpSpPr/>
          <p:nvPr/>
        </p:nvGrpSpPr>
        <p:grpSpPr>
          <a:xfrm>
            <a:off x="1597637" y="2839933"/>
            <a:ext cx="736858" cy="1532594"/>
            <a:chOff x="3077675" y="861691"/>
            <a:chExt cx="736858" cy="1532594"/>
          </a:xfrm>
        </p:grpSpPr>
        <p:sp>
          <p:nvSpPr>
            <p:cNvPr id="590" name="Google Shape;590;p16"/>
            <p:cNvSpPr/>
            <p:nvPr/>
          </p:nvSpPr>
          <p:spPr>
            <a:xfrm rot="10800000" flipH="1">
              <a:off x="3389009" y="925830"/>
              <a:ext cx="228326" cy="157295"/>
            </a:xfrm>
            <a:custGeom>
              <a:avLst/>
              <a:gdLst/>
              <a:ahLst/>
              <a:cxnLst/>
              <a:rect l="l" t="t" r="r" b="b"/>
              <a:pathLst>
                <a:path w="228326" h="157295" extrusionOk="0">
                  <a:moveTo>
                    <a:pt x="228380" y="153882"/>
                  </a:moveTo>
                  <a:lnTo>
                    <a:pt x="223931" y="124532"/>
                  </a:lnTo>
                  <a:lnTo>
                    <a:pt x="211807" y="117040"/>
                  </a:lnTo>
                  <a:cubicBezTo>
                    <a:pt x="116406" y="123307"/>
                    <a:pt x="51588" y="69536"/>
                    <a:pt x="54" y="27"/>
                  </a:cubicBezTo>
                  <a:cubicBezTo>
                    <a:pt x="24165" y="93971"/>
                    <a:pt x="127786" y="175230"/>
                    <a:pt x="228380" y="153882"/>
                  </a:cubicBezTo>
                </a:path>
              </a:pathLst>
            </a:custGeom>
            <a:solidFill>
              <a:srgbClr val="1D1D1B"/>
            </a:solidFill>
            <a:ln w="9525" cap="flat" cmpd="sng">
              <a:solidFill>
                <a:srgbClr val="1D1D1B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91" name="Google Shape;591;p16"/>
            <p:cNvSpPr/>
            <p:nvPr/>
          </p:nvSpPr>
          <p:spPr>
            <a:xfrm rot="10800000" flipH="1">
              <a:off x="3077675" y="861691"/>
              <a:ext cx="736858" cy="1532594"/>
            </a:xfrm>
            <a:custGeom>
              <a:avLst/>
              <a:gdLst/>
              <a:ahLst/>
              <a:cxnLst/>
              <a:rect l="l" t="t" r="r" b="b"/>
              <a:pathLst>
                <a:path w="736858" h="1532594" extrusionOk="0">
                  <a:moveTo>
                    <a:pt x="697414" y="970588"/>
                  </a:moveTo>
                  <a:lnTo>
                    <a:pt x="656701" y="965014"/>
                  </a:lnTo>
                  <a:lnTo>
                    <a:pt x="671213" y="1051893"/>
                  </a:lnTo>
                  <a:lnTo>
                    <a:pt x="705354" y="1050494"/>
                  </a:lnTo>
                  <a:close/>
                  <a:moveTo>
                    <a:pt x="432857" y="349336"/>
                  </a:moveTo>
                  <a:cubicBezTo>
                    <a:pt x="425409" y="339008"/>
                    <a:pt x="435861" y="324038"/>
                    <a:pt x="408486" y="330085"/>
                  </a:cubicBezTo>
                  <a:cubicBezTo>
                    <a:pt x="406439" y="377763"/>
                    <a:pt x="442120" y="417730"/>
                    <a:pt x="468007" y="454998"/>
                  </a:cubicBezTo>
                  <a:cubicBezTo>
                    <a:pt x="450989" y="468767"/>
                    <a:pt x="383674" y="390839"/>
                    <a:pt x="373629" y="378186"/>
                  </a:cubicBezTo>
                  <a:cubicBezTo>
                    <a:pt x="366129" y="376690"/>
                    <a:pt x="367271" y="387463"/>
                    <a:pt x="368858" y="392381"/>
                  </a:cubicBezTo>
                  <a:cubicBezTo>
                    <a:pt x="372004" y="402140"/>
                    <a:pt x="434151" y="488198"/>
                    <a:pt x="445266" y="500558"/>
                  </a:cubicBezTo>
                  <a:cubicBezTo>
                    <a:pt x="451292" y="507261"/>
                    <a:pt x="444839" y="518882"/>
                    <a:pt x="467960" y="512766"/>
                  </a:cubicBezTo>
                  <a:cubicBezTo>
                    <a:pt x="480638" y="430319"/>
                    <a:pt x="480529" y="415436"/>
                    <a:pt x="432857" y="349336"/>
                  </a:cubicBezTo>
                  <a:moveTo>
                    <a:pt x="319168" y="378149"/>
                  </a:moveTo>
                  <a:cubicBezTo>
                    <a:pt x="319040" y="384512"/>
                    <a:pt x="318836" y="390991"/>
                    <a:pt x="319068" y="397377"/>
                  </a:cubicBezTo>
                  <a:cubicBezTo>
                    <a:pt x="304064" y="373542"/>
                    <a:pt x="278617" y="360462"/>
                    <a:pt x="289381" y="320418"/>
                  </a:cubicBezTo>
                  <a:lnTo>
                    <a:pt x="324081" y="349230"/>
                  </a:lnTo>
                  <a:cubicBezTo>
                    <a:pt x="345652" y="330208"/>
                    <a:pt x="270828" y="269706"/>
                    <a:pt x="259542" y="281984"/>
                  </a:cubicBezTo>
                  <a:lnTo>
                    <a:pt x="249441" y="380902"/>
                  </a:lnTo>
                  <a:lnTo>
                    <a:pt x="329127" y="474259"/>
                  </a:lnTo>
                  <a:cubicBezTo>
                    <a:pt x="352025" y="462326"/>
                    <a:pt x="320073" y="424837"/>
                    <a:pt x="319068" y="397377"/>
                  </a:cubicBezTo>
                  <a:cubicBezTo>
                    <a:pt x="351902" y="449534"/>
                    <a:pt x="388445" y="491161"/>
                    <a:pt x="408434" y="551292"/>
                  </a:cubicBezTo>
                  <a:cubicBezTo>
                    <a:pt x="404790" y="550063"/>
                    <a:pt x="399209" y="552311"/>
                    <a:pt x="391354" y="548397"/>
                  </a:cubicBezTo>
                  <a:cubicBezTo>
                    <a:pt x="366812" y="536175"/>
                    <a:pt x="317998" y="451883"/>
                    <a:pt x="279356" y="445570"/>
                  </a:cubicBezTo>
                  <a:cubicBezTo>
                    <a:pt x="292451" y="466432"/>
                    <a:pt x="319471" y="539368"/>
                    <a:pt x="333803" y="551531"/>
                  </a:cubicBezTo>
                  <a:cubicBezTo>
                    <a:pt x="346936" y="562675"/>
                    <a:pt x="361861" y="557426"/>
                    <a:pt x="370649" y="561946"/>
                  </a:cubicBezTo>
                  <a:cubicBezTo>
                    <a:pt x="383930" y="568777"/>
                    <a:pt x="382764" y="590736"/>
                    <a:pt x="418322" y="580096"/>
                  </a:cubicBezTo>
                  <a:cubicBezTo>
                    <a:pt x="421818" y="567460"/>
                    <a:pt x="411262" y="559798"/>
                    <a:pt x="408434" y="551292"/>
                  </a:cubicBezTo>
                  <a:cubicBezTo>
                    <a:pt x="443475" y="563134"/>
                    <a:pt x="422993" y="565410"/>
                    <a:pt x="443138" y="599343"/>
                  </a:cubicBezTo>
                  <a:cubicBezTo>
                    <a:pt x="460886" y="585675"/>
                    <a:pt x="462194" y="557977"/>
                    <a:pt x="457897" y="538845"/>
                  </a:cubicBezTo>
                  <a:cubicBezTo>
                    <a:pt x="456310" y="531788"/>
                    <a:pt x="374042" y="450943"/>
                    <a:pt x="358909" y="430925"/>
                  </a:cubicBezTo>
                  <a:cubicBezTo>
                    <a:pt x="345847" y="413656"/>
                    <a:pt x="344051" y="385127"/>
                    <a:pt x="319168" y="378149"/>
                  </a:cubicBezTo>
                  <a:moveTo>
                    <a:pt x="56090" y="984284"/>
                  </a:moveTo>
                  <a:cubicBezTo>
                    <a:pt x="23072" y="996882"/>
                    <a:pt x="27483" y="1047906"/>
                    <a:pt x="40180" y="1074751"/>
                  </a:cubicBezTo>
                  <a:lnTo>
                    <a:pt x="70791" y="1080435"/>
                  </a:lnTo>
                  <a:cubicBezTo>
                    <a:pt x="69749" y="1056568"/>
                    <a:pt x="72615" y="1031949"/>
                    <a:pt x="70834" y="1008063"/>
                  </a:cubicBezTo>
                  <a:cubicBezTo>
                    <a:pt x="70028" y="997240"/>
                    <a:pt x="76614" y="976452"/>
                    <a:pt x="56090" y="984284"/>
                  </a:cubicBezTo>
                  <a:moveTo>
                    <a:pt x="656735" y="1080417"/>
                  </a:moveTo>
                  <a:cubicBezTo>
                    <a:pt x="653134" y="1180537"/>
                    <a:pt x="588510" y="1308681"/>
                    <a:pt x="478492" y="1326216"/>
                  </a:cubicBezTo>
                  <a:cubicBezTo>
                    <a:pt x="410954" y="1336980"/>
                    <a:pt x="306670" y="1331447"/>
                    <a:pt x="289329" y="1253592"/>
                  </a:cubicBezTo>
                  <a:cubicBezTo>
                    <a:pt x="321376" y="1267838"/>
                    <a:pt x="358194" y="1272403"/>
                    <a:pt x="390823" y="1283217"/>
                  </a:cubicBezTo>
                  <a:cubicBezTo>
                    <a:pt x="401578" y="1286778"/>
                    <a:pt x="394917" y="1309626"/>
                    <a:pt x="443584" y="1302377"/>
                  </a:cubicBezTo>
                  <a:cubicBezTo>
                    <a:pt x="461516" y="1299702"/>
                    <a:pt x="457058" y="1286218"/>
                    <a:pt x="465743" y="1283199"/>
                  </a:cubicBezTo>
                  <a:cubicBezTo>
                    <a:pt x="499651" y="1271408"/>
                    <a:pt x="534688" y="1273082"/>
                    <a:pt x="564114" y="1240897"/>
                  </a:cubicBezTo>
                  <a:cubicBezTo>
                    <a:pt x="668262" y="1126999"/>
                    <a:pt x="630458" y="897116"/>
                    <a:pt x="561295" y="773560"/>
                  </a:cubicBezTo>
                  <a:cubicBezTo>
                    <a:pt x="517826" y="695898"/>
                    <a:pt x="430872" y="602921"/>
                    <a:pt x="334149" y="609069"/>
                  </a:cubicBezTo>
                  <a:cubicBezTo>
                    <a:pt x="271358" y="613061"/>
                    <a:pt x="144242" y="732056"/>
                    <a:pt x="122543" y="788980"/>
                  </a:cubicBezTo>
                  <a:cubicBezTo>
                    <a:pt x="47808" y="985054"/>
                    <a:pt x="121330" y="1243476"/>
                    <a:pt x="245987" y="1406117"/>
                  </a:cubicBezTo>
                  <a:lnTo>
                    <a:pt x="338873" y="1532476"/>
                  </a:lnTo>
                  <a:cubicBezTo>
                    <a:pt x="320296" y="1534389"/>
                    <a:pt x="307646" y="1523465"/>
                    <a:pt x="295180" y="1512371"/>
                  </a:cubicBezTo>
                  <a:cubicBezTo>
                    <a:pt x="248460" y="1470808"/>
                    <a:pt x="121619" y="1263149"/>
                    <a:pt x="98901" y="1202303"/>
                  </a:cubicBezTo>
                  <a:cubicBezTo>
                    <a:pt x="90387" y="1179486"/>
                    <a:pt x="81916" y="1116671"/>
                    <a:pt x="76164" y="1108904"/>
                  </a:cubicBezTo>
                  <a:cubicBezTo>
                    <a:pt x="59278" y="1086088"/>
                    <a:pt x="-10572" y="1119030"/>
                    <a:pt x="1486" y="1018749"/>
                  </a:cubicBezTo>
                  <a:cubicBezTo>
                    <a:pt x="6527" y="976805"/>
                    <a:pt x="34078" y="979237"/>
                    <a:pt x="47832" y="961972"/>
                  </a:cubicBezTo>
                  <a:cubicBezTo>
                    <a:pt x="82129" y="918922"/>
                    <a:pt x="72677" y="822739"/>
                    <a:pt x="96821" y="764058"/>
                  </a:cubicBezTo>
                  <a:cubicBezTo>
                    <a:pt x="116549" y="716122"/>
                    <a:pt x="178099" y="665621"/>
                    <a:pt x="219787" y="632780"/>
                  </a:cubicBezTo>
                  <a:cubicBezTo>
                    <a:pt x="219948" y="632147"/>
                    <a:pt x="219943" y="631436"/>
                    <a:pt x="219853" y="630688"/>
                  </a:cubicBezTo>
                  <a:cubicBezTo>
                    <a:pt x="224297" y="629078"/>
                    <a:pt x="227642" y="626206"/>
                    <a:pt x="229997" y="622705"/>
                  </a:cubicBezTo>
                  <a:cubicBezTo>
                    <a:pt x="234313" y="620122"/>
                    <a:pt x="237293" y="616190"/>
                    <a:pt x="238952" y="611730"/>
                  </a:cubicBezTo>
                  <a:cubicBezTo>
                    <a:pt x="242761" y="612763"/>
                    <a:pt x="246343" y="612010"/>
                    <a:pt x="249560" y="608918"/>
                  </a:cubicBezTo>
                  <a:cubicBezTo>
                    <a:pt x="213258" y="565864"/>
                    <a:pt x="203370" y="261493"/>
                    <a:pt x="244831" y="252992"/>
                  </a:cubicBezTo>
                  <a:lnTo>
                    <a:pt x="289225" y="272271"/>
                  </a:lnTo>
                  <a:cubicBezTo>
                    <a:pt x="280223" y="200784"/>
                    <a:pt x="268070" y="120760"/>
                    <a:pt x="289277" y="51155"/>
                  </a:cubicBezTo>
                  <a:lnTo>
                    <a:pt x="219725" y="51017"/>
                  </a:lnTo>
                  <a:lnTo>
                    <a:pt x="220810" y="13606"/>
                  </a:lnTo>
                  <a:lnTo>
                    <a:pt x="317903" y="13753"/>
                  </a:lnTo>
                  <a:lnTo>
                    <a:pt x="299089" y="272252"/>
                  </a:lnTo>
                  <a:lnTo>
                    <a:pt x="417563" y="271527"/>
                  </a:lnTo>
                  <a:cubicBezTo>
                    <a:pt x="434696" y="182937"/>
                    <a:pt x="453595" y="93681"/>
                    <a:pt x="448099" y="2912"/>
                  </a:cubicBezTo>
                  <a:cubicBezTo>
                    <a:pt x="536578" y="-11476"/>
                    <a:pt x="602065" y="33202"/>
                    <a:pt x="482538" y="50178"/>
                  </a:cubicBezTo>
                  <a:cubicBezTo>
                    <a:pt x="488678" y="119930"/>
                    <a:pt x="449454" y="187901"/>
                    <a:pt x="438074" y="248211"/>
                  </a:cubicBezTo>
                  <a:cubicBezTo>
                    <a:pt x="432710" y="276616"/>
                    <a:pt x="472186" y="246903"/>
                    <a:pt x="487793" y="262783"/>
                  </a:cubicBezTo>
                  <a:lnTo>
                    <a:pt x="497685" y="224275"/>
                  </a:lnTo>
                  <a:cubicBezTo>
                    <a:pt x="520233" y="354369"/>
                    <a:pt x="506460" y="488239"/>
                    <a:pt x="488664" y="618144"/>
                  </a:cubicBezTo>
                  <a:cubicBezTo>
                    <a:pt x="490403" y="618750"/>
                    <a:pt x="492246" y="619452"/>
                    <a:pt x="494084" y="620149"/>
                  </a:cubicBezTo>
                  <a:cubicBezTo>
                    <a:pt x="495108" y="623976"/>
                    <a:pt x="497022" y="627518"/>
                    <a:pt x="500068" y="630124"/>
                  </a:cubicBezTo>
                  <a:cubicBezTo>
                    <a:pt x="502091" y="631854"/>
                    <a:pt x="503968" y="633735"/>
                    <a:pt x="505825" y="635629"/>
                  </a:cubicBezTo>
                  <a:cubicBezTo>
                    <a:pt x="506877" y="637483"/>
                    <a:pt x="508108" y="639236"/>
                    <a:pt x="509748" y="640667"/>
                  </a:cubicBezTo>
                  <a:cubicBezTo>
                    <a:pt x="509999" y="640869"/>
                    <a:pt x="510207" y="641112"/>
                    <a:pt x="510449" y="641323"/>
                  </a:cubicBezTo>
                  <a:cubicBezTo>
                    <a:pt x="510548" y="641424"/>
                    <a:pt x="510648" y="641516"/>
                    <a:pt x="510752" y="641612"/>
                  </a:cubicBezTo>
                  <a:cubicBezTo>
                    <a:pt x="511235" y="642057"/>
                    <a:pt x="511742" y="642489"/>
                    <a:pt x="512197" y="642970"/>
                  </a:cubicBezTo>
                  <a:cubicBezTo>
                    <a:pt x="513429" y="644851"/>
                    <a:pt x="514670" y="646751"/>
                    <a:pt x="515973" y="648591"/>
                  </a:cubicBezTo>
                  <a:cubicBezTo>
                    <a:pt x="519446" y="653509"/>
                    <a:pt x="522867" y="657262"/>
                    <a:pt x="527145" y="660822"/>
                  </a:cubicBezTo>
                  <a:cubicBezTo>
                    <a:pt x="527619" y="663442"/>
                    <a:pt x="528453" y="665984"/>
                    <a:pt x="529779" y="668287"/>
                  </a:cubicBezTo>
                  <a:lnTo>
                    <a:pt x="527590" y="666828"/>
                  </a:lnTo>
                  <a:cubicBezTo>
                    <a:pt x="581085" y="745963"/>
                    <a:pt x="646856" y="826143"/>
                    <a:pt x="647041" y="926172"/>
                  </a:cubicBezTo>
                  <a:cubicBezTo>
                    <a:pt x="759939" y="899712"/>
                    <a:pt x="770239" y="1121732"/>
                    <a:pt x="656735" y="1080417"/>
                  </a:cubicBezTo>
                </a:path>
              </a:pathLst>
            </a:custGeom>
            <a:solidFill>
              <a:srgbClr val="1D1D1B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92" name="Google Shape;592;p16"/>
            <p:cNvSpPr/>
            <p:nvPr/>
          </p:nvSpPr>
          <p:spPr>
            <a:xfrm rot="10800000" flipH="1">
              <a:off x="3304810" y="1790897"/>
              <a:ext cx="276251" cy="330827"/>
            </a:xfrm>
            <a:custGeom>
              <a:avLst/>
              <a:gdLst/>
              <a:ahLst/>
              <a:cxnLst/>
              <a:rect l="l" t="t" r="r" b="b"/>
              <a:pathLst>
                <a:path w="276251" h="330827" extrusionOk="0">
                  <a:moveTo>
                    <a:pt x="171034" y="84625"/>
                  </a:moveTo>
                  <a:cubicBezTo>
                    <a:pt x="163511" y="79165"/>
                    <a:pt x="155992" y="73705"/>
                    <a:pt x="148468" y="68245"/>
                  </a:cubicBezTo>
                  <a:cubicBezTo>
                    <a:pt x="149918" y="82184"/>
                    <a:pt x="137893" y="98838"/>
                    <a:pt x="118909" y="95484"/>
                  </a:cubicBezTo>
                  <a:cubicBezTo>
                    <a:pt x="103539" y="92773"/>
                    <a:pt x="92794" y="84111"/>
                    <a:pt x="81864" y="73921"/>
                  </a:cubicBezTo>
                  <a:cubicBezTo>
                    <a:pt x="79253" y="71494"/>
                    <a:pt x="76633" y="69190"/>
                    <a:pt x="73984" y="66965"/>
                  </a:cubicBezTo>
                  <a:cubicBezTo>
                    <a:pt x="73099" y="73875"/>
                    <a:pt x="69209" y="80394"/>
                    <a:pt x="63571" y="84381"/>
                  </a:cubicBezTo>
                  <a:cubicBezTo>
                    <a:pt x="65679" y="87134"/>
                    <a:pt x="67413" y="89460"/>
                    <a:pt x="68157" y="90378"/>
                  </a:cubicBezTo>
                  <a:cubicBezTo>
                    <a:pt x="72279" y="95448"/>
                    <a:pt x="76424" y="100504"/>
                    <a:pt x="80565" y="105560"/>
                  </a:cubicBezTo>
                  <a:cubicBezTo>
                    <a:pt x="89870" y="94007"/>
                    <a:pt x="110153" y="90355"/>
                    <a:pt x="119847" y="106881"/>
                  </a:cubicBezTo>
                  <a:cubicBezTo>
                    <a:pt x="125741" y="117062"/>
                    <a:pt x="133463" y="125619"/>
                    <a:pt x="141916" y="133547"/>
                  </a:cubicBezTo>
                  <a:cubicBezTo>
                    <a:pt x="140329" y="129587"/>
                    <a:pt x="138841" y="125609"/>
                    <a:pt x="137600" y="121572"/>
                  </a:cubicBezTo>
                  <a:cubicBezTo>
                    <a:pt x="130900" y="99733"/>
                    <a:pt x="156039" y="87304"/>
                    <a:pt x="172759" y="96586"/>
                  </a:cubicBezTo>
                  <a:cubicBezTo>
                    <a:pt x="172020" y="92640"/>
                    <a:pt x="171442" y="88657"/>
                    <a:pt x="171034" y="84625"/>
                  </a:cubicBezTo>
                  <a:moveTo>
                    <a:pt x="120884" y="201904"/>
                  </a:moveTo>
                  <a:cubicBezTo>
                    <a:pt x="120382" y="204212"/>
                    <a:pt x="119534" y="206400"/>
                    <a:pt x="118369" y="208401"/>
                  </a:cubicBezTo>
                  <a:cubicBezTo>
                    <a:pt x="120358" y="210690"/>
                    <a:pt x="121709" y="213090"/>
                    <a:pt x="122528" y="215526"/>
                  </a:cubicBezTo>
                  <a:cubicBezTo>
                    <a:pt x="123282" y="216021"/>
                    <a:pt x="124030" y="216567"/>
                    <a:pt x="124769" y="217164"/>
                  </a:cubicBezTo>
                  <a:cubicBezTo>
                    <a:pt x="128105" y="219866"/>
                    <a:pt x="131417" y="222601"/>
                    <a:pt x="134743" y="225312"/>
                  </a:cubicBezTo>
                  <a:cubicBezTo>
                    <a:pt x="130118" y="217512"/>
                    <a:pt x="125475" y="209722"/>
                    <a:pt x="120884" y="201904"/>
                  </a:cubicBezTo>
                  <a:moveTo>
                    <a:pt x="241742" y="110038"/>
                  </a:moveTo>
                  <a:cubicBezTo>
                    <a:pt x="237355" y="107519"/>
                    <a:pt x="232968" y="105014"/>
                    <a:pt x="228576" y="102527"/>
                  </a:cubicBezTo>
                  <a:cubicBezTo>
                    <a:pt x="230954" y="106133"/>
                    <a:pt x="233655" y="109556"/>
                    <a:pt x="236748" y="112708"/>
                  </a:cubicBezTo>
                  <a:cubicBezTo>
                    <a:pt x="245708" y="121838"/>
                    <a:pt x="257315" y="127536"/>
                    <a:pt x="257846" y="141709"/>
                  </a:cubicBezTo>
                  <a:cubicBezTo>
                    <a:pt x="258121" y="149073"/>
                    <a:pt x="255586" y="156129"/>
                    <a:pt x="251407" y="162612"/>
                  </a:cubicBezTo>
                  <a:cubicBezTo>
                    <a:pt x="257064" y="176752"/>
                    <a:pt x="260528" y="191108"/>
                    <a:pt x="258410" y="206180"/>
                  </a:cubicBezTo>
                  <a:cubicBezTo>
                    <a:pt x="257225" y="214599"/>
                    <a:pt x="250971" y="219435"/>
                    <a:pt x="243571" y="221357"/>
                  </a:cubicBezTo>
                  <a:cubicBezTo>
                    <a:pt x="248261" y="234598"/>
                    <a:pt x="250602" y="248495"/>
                    <a:pt x="248920" y="263526"/>
                  </a:cubicBezTo>
                  <a:cubicBezTo>
                    <a:pt x="247963" y="272050"/>
                    <a:pt x="242969" y="279116"/>
                    <a:pt x="236336" y="283043"/>
                  </a:cubicBezTo>
                  <a:cubicBezTo>
                    <a:pt x="236033" y="293596"/>
                    <a:pt x="232792" y="304488"/>
                    <a:pt x="230295" y="314389"/>
                  </a:cubicBezTo>
                  <a:cubicBezTo>
                    <a:pt x="225794" y="332213"/>
                    <a:pt x="199921" y="336577"/>
                    <a:pt x="188872" y="322638"/>
                  </a:cubicBezTo>
                  <a:cubicBezTo>
                    <a:pt x="181500" y="329291"/>
                    <a:pt x="169968" y="331241"/>
                    <a:pt x="160625" y="325942"/>
                  </a:cubicBezTo>
                  <a:cubicBezTo>
                    <a:pt x="145649" y="317454"/>
                    <a:pt x="131014" y="307989"/>
                    <a:pt x="117402" y="297386"/>
                  </a:cubicBezTo>
                  <a:cubicBezTo>
                    <a:pt x="111845" y="307186"/>
                    <a:pt x="100156" y="312742"/>
                    <a:pt x="86706" y="304745"/>
                  </a:cubicBezTo>
                  <a:cubicBezTo>
                    <a:pt x="84640" y="303520"/>
                    <a:pt x="82574" y="302341"/>
                    <a:pt x="80508" y="301203"/>
                  </a:cubicBezTo>
                  <a:cubicBezTo>
                    <a:pt x="80347" y="304786"/>
                    <a:pt x="79798" y="308548"/>
                    <a:pt x="78651" y="312604"/>
                  </a:cubicBezTo>
                  <a:cubicBezTo>
                    <a:pt x="73563" y="330658"/>
                    <a:pt x="44591" y="336223"/>
                    <a:pt x="35352" y="318082"/>
                  </a:cubicBezTo>
                  <a:cubicBezTo>
                    <a:pt x="26829" y="301331"/>
                    <a:pt x="20215" y="284475"/>
                    <a:pt x="15790" y="266274"/>
                  </a:cubicBezTo>
                  <a:cubicBezTo>
                    <a:pt x="12449" y="252524"/>
                    <a:pt x="21849" y="239627"/>
                    <a:pt x="35030" y="237567"/>
                  </a:cubicBezTo>
                  <a:cubicBezTo>
                    <a:pt x="37252" y="237016"/>
                    <a:pt x="39540" y="236718"/>
                    <a:pt x="41862" y="236690"/>
                  </a:cubicBezTo>
                  <a:cubicBezTo>
                    <a:pt x="41184" y="235736"/>
                    <a:pt x="40526" y="234773"/>
                    <a:pt x="39773" y="233850"/>
                  </a:cubicBezTo>
                  <a:cubicBezTo>
                    <a:pt x="32543" y="224941"/>
                    <a:pt x="25919" y="217352"/>
                    <a:pt x="21110" y="206827"/>
                  </a:cubicBezTo>
                  <a:cubicBezTo>
                    <a:pt x="15567" y="194678"/>
                    <a:pt x="12075" y="182685"/>
                    <a:pt x="3879" y="171825"/>
                  </a:cubicBezTo>
                  <a:cubicBezTo>
                    <a:pt x="-8705" y="155147"/>
                    <a:pt x="12056" y="133028"/>
                    <a:pt x="30633" y="138126"/>
                  </a:cubicBezTo>
                  <a:cubicBezTo>
                    <a:pt x="38413" y="140259"/>
                    <a:pt x="45941" y="142755"/>
                    <a:pt x="53256" y="145586"/>
                  </a:cubicBezTo>
                  <a:cubicBezTo>
                    <a:pt x="44122" y="134419"/>
                    <a:pt x="34954" y="123270"/>
                    <a:pt x="25867" y="112066"/>
                  </a:cubicBezTo>
                  <a:cubicBezTo>
                    <a:pt x="11616" y="94493"/>
                    <a:pt x="-6175" y="69571"/>
                    <a:pt x="9180" y="47182"/>
                  </a:cubicBezTo>
                  <a:cubicBezTo>
                    <a:pt x="12160" y="42837"/>
                    <a:pt x="16500" y="39033"/>
                    <a:pt x="21584" y="37120"/>
                  </a:cubicBezTo>
                  <a:cubicBezTo>
                    <a:pt x="20930" y="32495"/>
                    <a:pt x="20333" y="27857"/>
                    <a:pt x="19817" y="23195"/>
                  </a:cubicBezTo>
                  <a:cubicBezTo>
                    <a:pt x="18248" y="8940"/>
                    <a:pt x="36304" y="-3649"/>
                    <a:pt x="49807" y="1072"/>
                  </a:cubicBezTo>
                  <a:cubicBezTo>
                    <a:pt x="66049" y="6756"/>
                    <a:pt x="81006" y="13698"/>
                    <a:pt x="94803" y="23810"/>
                  </a:cubicBezTo>
                  <a:cubicBezTo>
                    <a:pt x="106368" y="32289"/>
                    <a:pt x="117179" y="48714"/>
                    <a:pt x="131507" y="51242"/>
                  </a:cubicBezTo>
                  <a:cubicBezTo>
                    <a:pt x="131744" y="51288"/>
                    <a:pt x="131957" y="51352"/>
                    <a:pt x="132189" y="51398"/>
                  </a:cubicBezTo>
                  <a:cubicBezTo>
                    <a:pt x="125968" y="35175"/>
                    <a:pt x="136984" y="14148"/>
                    <a:pt x="158986" y="20699"/>
                  </a:cubicBezTo>
                  <a:cubicBezTo>
                    <a:pt x="173981" y="25164"/>
                    <a:pt x="188403" y="30811"/>
                    <a:pt x="202480" y="37184"/>
                  </a:cubicBezTo>
                  <a:cubicBezTo>
                    <a:pt x="203915" y="33220"/>
                    <a:pt x="206696" y="29554"/>
                    <a:pt x="211107" y="26636"/>
                  </a:cubicBezTo>
                  <a:cubicBezTo>
                    <a:pt x="218403" y="6623"/>
                    <a:pt x="250379" y="6908"/>
                    <a:pt x="256173" y="28279"/>
                  </a:cubicBezTo>
                  <a:cubicBezTo>
                    <a:pt x="258561" y="37093"/>
                    <a:pt x="257590" y="45158"/>
                    <a:pt x="258670" y="53908"/>
                  </a:cubicBezTo>
                  <a:cubicBezTo>
                    <a:pt x="259594" y="61391"/>
                    <a:pt x="265228" y="67878"/>
                    <a:pt x="270449" y="74008"/>
                  </a:cubicBezTo>
                  <a:cubicBezTo>
                    <a:pt x="286709" y="93089"/>
                    <a:pt x="266355" y="124164"/>
                    <a:pt x="241742" y="110038"/>
                  </a:cubicBezTo>
                </a:path>
              </a:pathLst>
            </a:custGeom>
            <a:solidFill>
              <a:srgbClr val="E5DFE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93" name="Google Shape;593;p16"/>
            <p:cNvSpPr/>
            <p:nvPr/>
          </p:nvSpPr>
          <p:spPr>
            <a:xfrm rot="10800000" flipH="1">
              <a:off x="3336511" y="1856135"/>
              <a:ext cx="206004" cy="196796"/>
            </a:xfrm>
            <a:custGeom>
              <a:avLst/>
              <a:gdLst/>
              <a:ahLst/>
              <a:cxnLst/>
              <a:rect l="l" t="t" r="r" b="b"/>
              <a:pathLst>
                <a:path w="206004" h="196796" extrusionOk="0">
                  <a:moveTo>
                    <a:pt x="10236" y="51760"/>
                  </a:moveTo>
                  <a:cubicBezTo>
                    <a:pt x="50930" y="62340"/>
                    <a:pt x="91623" y="72915"/>
                    <a:pt x="132316" y="83495"/>
                  </a:cubicBezTo>
                  <a:cubicBezTo>
                    <a:pt x="139456" y="12055"/>
                    <a:pt x="132316" y="14606"/>
                    <a:pt x="132316" y="14606"/>
                  </a:cubicBezTo>
                  <a:cubicBezTo>
                    <a:pt x="132316" y="14606"/>
                    <a:pt x="126067" y="2039"/>
                    <a:pt x="114350" y="557"/>
                  </a:cubicBezTo>
                  <a:cubicBezTo>
                    <a:pt x="102411" y="-952"/>
                    <a:pt x="92225" y="9903"/>
                    <a:pt x="87871" y="14592"/>
                  </a:cubicBezTo>
                  <a:cubicBezTo>
                    <a:pt x="52763" y="52430"/>
                    <a:pt x="55426" y="196650"/>
                    <a:pt x="52730" y="196866"/>
                  </a:cubicBezTo>
                  <a:cubicBezTo>
                    <a:pt x="50044" y="197081"/>
                    <a:pt x="29387" y="55086"/>
                    <a:pt x="59301" y="46497"/>
                  </a:cubicBezTo>
                  <a:cubicBezTo>
                    <a:pt x="68706" y="43799"/>
                    <a:pt x="77262" y="54077"/>
                    <a:pt x="107007" y="61596"/>
                  </a:cubicBezTo>
                  <a:cubicBezTo>
                    <a:pt x="119851" y="64845"/>
                    <a:pt x="130033" y="66763"/>
                    <a:pt x="137144" y="68111"/>
                  </a:cubicBezTo>
                  <a:cubicBezTo>
                    <a:pt x="144729" y="69552"/>
                    <a:pt x="148813" y="70346"/>
                    <a:pt x="148889" y="71424"/>
                  </a:cubicBezTo>
                  <a:cubicBezTo>
                    <a:pt x="149098" y="74516"/>
                    <a:pt x="129147" y="73516"/>
                    <a:pt x="113270" y="83495"/>
                  </a:cubicBezTo>
                  <a:cubicBezTo>
                    <a:pt x="88188" y="99250"/>
                    <a:pt x="97171" y="127485"/>
                    <a:pt x="73524" y="140190"/>
                  </a:cubicBezTo>
                  <a:cubicBezTo>
                    <a:pt x="59619" y="147663"/>
                    <a:pt x="40544" y="146471"/>
                    <a:pt x="35783" y="139093"/>
                  </a:cubicBezTo>
                  <a:cubicBezTo>
                    <a:pt x="32182" y="133514"/>
                    <a:pt x="38294" y="127325"/>
                    <a:pt x="45017" y="107734"/>
                  </a:cubicBezTo>
                  <a:cubicBezTo>
                    <a:pt x="70412" y="33742"/>
                    <a:pt x="29145" y="79026"/>
                    <a:pt x="54540" y="82220"/>
                  </a:cubicBezTo>
                  <a:cubicBezTo>
                    <a:pt x="79935" y="85408"/>
                    <a:pt x="101364" y="55426"/>
                    <a:pt x="101364" y="55426"/>
                  </a:cubicBezTo>
                  <a:cubicBezTo>
                    <a:pt x="101364" y="55426"/>
                    <a:pt x="153741" y="94974"/>
                    <a:pt x="106921" y="47773"/>
                  </a:cubicBezTo>
                  <a:cubicBezTo>
                    <a:pt x="60097" y="571"/>
                    <a:pt x="-42283" y="-1342"/>
                    <a:pt x="60097" y="571"/>
                  </a:cubicBezTo>
                  <a:cubicBezTo>
                    <a:pt x="151722" y="2282"/>
                    <a:pt x="184034" y="50966"/>
                    <a:pt x="156981" y="62578"/>
                  </a:cubicBezTo>
                  <a:cubicBezTo>
                    <a:pt x="151206" y="65056"/>
                    <a:pt x="145933" y="65019"/>
                    <a:pt x="145014" y="64996"/>
                  </a:cubicBezTo>
                  <a:cubicBezTo>
                    <a:pt x="126801" y="64510"/>
                    <a:pt x="27221" y="155523"/>
                    <a:pt x="6621" y="144566"/>
                  </a:cubicBezTo>
                  <a:cubicBezTo>
                    <a:pt x="-6938" y="137359"/>
                    <a:pt x="884" y="79155"/>
                    <a:pt x="25175" y="72699"/>
                  </a:cubicBezTo>
                  <a:cubicBezTo>
                    <a:pt x="42709" y="68043"/>
                    <a:pt x="67749" y="90340"/>
                    <a:pt x="66029" y="96310"/>
                  </a:cubicBezTo>
                  <a:cubicBezTo>
                    <a:pt x="65323" y="98760"/>
                    <a:pt x="59894" y="99517"/>
                    <a:pt x="54497" y="99351"/>
                  </a:cubicBezTo>
                  <a:cubicBezTo>
                    <a:pt x="41677" y="98966"/>
                    <a:pt x="29074" y="93378"/>
                    <a:pt x="80731" y="93061"/>
                  </a:cubicBezTo>
                  <a:cubicBezTo>
                    <a:pt x="102354" y="92928"/>
                    <a:pt x="119188" y="96277"/>
                    <a:pt x="132193" y="100930"/>
                  </a:cubicBezTo>
                  <a:cubicBezTo>
                    <a:pt x="182187" y="118828"/>
                    <a:pt x="175506" y="156055"/>
                    <a:pt x="166230" y="89235"/>
                  </a:cubicBezTo>
                  <a:cubicBezTo>
                    <a:pt x="154537" y="5035"/>
                    <a:pt x="61684" y="40120"/>
                    <a:pt x="61684" y="40120"/>
                  </a:cubicBezTo>
                  <a:cubicBezTo>
                    <a:pt x="42221" y="77866"/>
                    <a:pt x="42818" y="116630"/>
                    <a:pt x="63745" y="138409"/>
                  </a:cubicBezTo>
                  <a:cubicBezTo>
                    <a:pt x="73719" y="148787"/>
                    <a:pt x="92755" y="159946"/>
                    <a:pt x="106978" y="154197"/>
                  </a:cubicBezTo>
                  <a:cubicBezTo>
                    <a:pt x="131994" y="144094"/>
                    <a:pt x="132094" y="85734"/>
                    <a:pt x="115620" y="77879"/>
                  </a:cubicBezTo>
                  <a:cubicBezTo>
                    <a:pt x="107466" y="73989"/>
                    <a:pt x="91879" y="81027"/>
                    <a:pt x="89808" y="90441"/>
                  </a:cubicBezTo>
                  <a:cubicBezTo>
                    <a:pt x="88330" y="97154"/>
                    <a:pt x="91073" y="105733"/>
                    <a:pt x="102155" y="115387"/>
                  </a:cubicBezTo>
                  <a:cubicBezTo>
                    <a:pt x="149775" y="156849"/>
                    <a:pt x="145819" y="250013"/>
                    <a:pt x="149775" y="156849"/>
                  </a:cubicBezTo>
                  <a:cubicBezTo>
                    <a:pt x="153727" y="63684"/>
                    <a:pt x="188663" y="114111"/>
                    <a:pt x="155328" y="154298"/>
                  </a:cubicBezTo>
                  <a:cubicBezTo>
                    <a:pt x="126906" y="188561"/>
                    <a:pt x="78864" y="195466"/>
                    <a:pt x="104202" y="190823"/>
                  </a:cubicBezTo>
                  <a:cubicBezTo>
                    <a:pt x="115516" y="188749"/>
                    <a:pt x="123186" y="187689"/>
                    <a:pt x="124380" y="187465"/>
                  </a:cubicBezTo>
                  <a:cubicBezTo>
                    <a:pt x="142559" y="184042"/>
                    <a:pt x="138679" y="3003"/>
                    <a:pt x="153087" y="108"/>
                  </a:cubicBezTo>
                  <a:cubicBezTo>
                    <a:pt x="166135" y="-2517"/>
                    <a:pt x="240159" y="131647"/>
                    <a:pt x="187076" y="177899"/>
                  </a:cubicBezTo>
                  <a:cubicBezTo>
                    <a:pt x="150116" y="210097"/>
                    <a:pt x="66214" y="186923"/>
                    <a:pt x="63580" y="169080"/>
                  </a:cubicBezTo>
                  <a:cubicBezTo>
                    <a:pt x="61770" y="156812"/>
                    <a:pt x="96602" y="134844"/>
                    <a:pt x="96602" y="134840"/>
                  </a:cubicBezTo>
                  <a:lnTo>
                    <a:pt x="125967" y="116662"/>
                  </a:lnTo>
                  <a:cubicBezTo>
                    <a:pt x="147529" y="70419"/>
                    <a:pt x="220753" y="94974"/>
                    <a:pt x="151538" y="66909"/>
                  </a:cubicBezTo>
                  <a:cubicBezTo>
                    <a:pt x="82318" y="38844"/>
                    <a:pt x="97394" y="-7082"/>
                    <a:pt x="82318" y="38844"/>
                  </a:cubicBezTo>
                  <a:cubicBezTo>
                    <a:pt x="67237" y="84771"/>
                    <a:pt x="-10534" y="40758"/>
                    <a:pt x="67237" y="84771"/>
                  </a:cubicBezTo>
                  <a:cubicBezTo>
                    <a:pt x="145014" y="128784"/>
                    <a:pt x="134695" y="186189"/>
                    <a:pt x="145014" y="128784"/>
                  </a:cubicBezTo>
                  <a:cubicBezTo>
                    <a:pt x="152457" y="87367"/>
                    <a:pt x="203246" y="69791"/>
                    <a:pt x="199859" y="63170"/>
                  </a:cubicBezTo>
                  <a:cubicBezTo>
                    <a:pt x="198509" y="60527"/>
                    <a:pt x="189312" y="60449"/>
                    <a:pt x="155328" y="71374"/>
                  </a:cubicBezTo>
                </a:path>
              </a:pathLst>
            </a:custGeom>
            <a:noFill/>
            <a:ln w="9525" cap="flat" cmpd="sng">
              <a:solidFill>
                <a:srgbClr val="1D1D1B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94" name="Google Shape;594;p16"/>
            <p:cNvSpPr/>
            <p:nvPr/>
          </p:nvSpPr>
          <p:spPr>
            <a:xfrm rot="10800000" flipH="1">
              <a:off x="3226587" y="2206877"/>
              <a:ext cx="14152" cy="28115"/>
            </a:xfrm>
            <a:custGeom>
              <a:avLst/>
              <a:gdLst/>
              <a:ahLst/>
              <a:cxnLst/>
              <a:rect l="l" t="t" r="r" b="b"/>
              <a:pathLst>
                <a:path w="14152" h="28115" extrusionOk="0">
                  <a:moveTo>
                    <a:pt x="11" y="96"/>
                  </a:moveTo>
                  <a:lnTo>
                    <a:pt x="11" y="28212"/>
                  </a:lnTo>
                </a:path>
              </a:pathLst>
            </a:custGeom>
            <a:solidFill>
              <a:srgbClr val="1D1D1B"/>
            </a:solidFill>
            <a:ln w="9525" cap="flat" cmpd="sng">
              <a:solidFill>
                <a:srgbClr val="FFDE00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95" name="Google Shape;595;p16"/>
            <p:cNvSpPr/>
            <p:nvPr/>
          </p:nvSpPr>
          <p:spPr>
            <a:xfrm rot="10800000" flipH="1">
              <a:off x="3209801" y="2131814"/>
              <a:ext cx="95792" cy="85169"/>
            </a:xfrm>
            <a:custGeom>
              <a:avLst/>
              <a:gdLst/>
              <a:ahLst/>
              <a:cxnLst/>
              <a:rect l="l" t="t" r="r" b="b"/>
              <a:pathLst>
                <a:path w="95792" h="85169" extrusionOk="0">
                  <a:moveTo>
                    <a:pt x="58834" y="70640"/>
                  </a:moveTo>
                  <a:cubicBezTo>
                    <a:pt x="56692" y="75843"/>
                    <a:pt x="54304" y="80151"/>
                    <a:pt x="51680" y="84826"/>
                  </a:cubicBezTo>
                  <a:cubicBezTo>
                    <a:pt x="49694" y="83202"/>
                    <a:pt x="47638" y="81568"/>
                    <a:pt x="45388" y="80105"/>
                  </a:cubicBezTo>
                  <a:cubicBezTo>
                    <a:pt x="42829" y="78444"/>
                    <a:pt x="40276" y="76829"/>
                    <a:pt x="37717" y="75338"/>
                  </a:cubicBezTo>
                  <a:cubicBezTo>
                    <a:pt x="25143" y="67584"/>
                    <a:pt x="15663" y="75728"/>
                    <a:pt x="9674" y="85271"/>
                  </a:cubicBezTo>
                  <a:cubicBezTo>
                    <a:pt x="4675" y="76824"/>
                    <a:pt x="980" y="71021"/>
                    <a:pt x="217" y="67300"/>
                  </a:cubicBezTo>
                  <a:cubicBezTo>
                    <a:pt x="-1308" y="66676"/>
                    <a:pt x="6021" y="45084"/>
                    <a:pt x="14852" y="31169"/>
                  </a:cubicBezTo>
                  <a:cubicBezTo>
                    <a:pt x="23906" y="15859"/>
                    <a:pt x="34467" y="8224"/>
                    <a:pt x="44611" y="3177"/>
                  </a:cubicBezTo>
                  <a:cubicBezTo>
                    <a:pt x="53357" y="-7628"/>
                    <a:pt x="61871" y="12317"/>
                    <a:pt x="71470" y="27751"/>
                  </a:cubicBezTo>
                  <a:cubicBezTo>
                    <a:pt x="80732" y="44933"/>
                    <a:pt x="91084" y="57601"/>
                    <a:pt x="95808" y="72553"/>
                  </a:cubicBezTo>
                  <a:cubicBezTo>
                    <a:pt x="83452" y="83908"/>
                    <a:pt x="71119" y="80807"/>
                    <a:pt x="58834" y="70640"/>
                  </a:cubicBezTo>
                  <a:close/>
                </a:path>
              </a:pathLst>
            </a:custGeom>
            <a:noFill/>
            <a:ln w="14125" cap="rnd" cmpd="sng">
              <a:solidFill>
                <a:srgbClr val="1D1D1B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96" name="Google Shape;596;p16"/>
            <p:cNvSpPr/>
            <p:nvPr/>
          </p:nvSpPr>
          <p:spPr>
            <a:xfrm rot="10800000" flipH="1">
              <a:off x="3526467" y="1319676"/>
              <a:ext cx="63218" cy="66240"/>
            </a:xfrm>
            <a:custGeom>
              <a:avLst/>
              <a:gdLst/>
              <a:ahLst/>
              <a:cxnLst/>
              <a:rect l="l" t="t" r="r" b="b"/>
              <a:pathLst>
                <a:path w="63218" h="66240" extrusionOk="0">
                  <a:moveTo>
                    <a:pt x="49440" y="18465"/>
                  </a:moveTo>
                  <a:cubicBezTo>
                    <a:pt x="35013" y="2076"/>
                    <a:pt x="15351" y="-4636"/>
                    <a:pt x="5525" y="3475"/>
                  </a:cubicBezTo>
                  <a:cubicBezTo>
                    <a:pt x="-4302" y="11587"/>
                    <a:pt x="-573" y="31449"/>
                    <a:pt x="13854" y="47837"/>
                  </a:cubicBezTo>
                  <a:cubicBezTo>
                    <a:pt x="28281" y="64230"/>
                    <a:pt x="47943" y="70943"/>
                    <a:pt x="57769" y="62831"/>
                  </a:cubicBezTo>
                  <a:cubicBezTo>
                    <a:pt x="67595" y="54719"/>
                    <a:pt x="63866" y="34853"/>
                    <a:pt x="49440" y="18465"/>
                  </a:cubicBezTo>
                </a:path>
              </a:pathLst>
            </a:custGeom>
            <a:solidFill>
              <a:srgbClr val="1D1D1B"/>
            </a:solidFill>
            <a:ln w="9525" cap="rnd" cmpd="sng">
              <a:solidFill>
                <a:srgbClr val="1D1D1B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97" name="Google Shape;597;p16"/>
            <p:cNvSpPr/>
            <p:nvPr/>
          </p:nvSpPr>
          <p:spPr>
            <a:xfrm rot="10800000" flipH="1">
              <a:off x="3377893" y="1303544"/>
              <a:ext cx="46927" cy="77901"/>
            </a:xfrm>
            <a:custGeom>
              <a:avLst/>
              <a:gdLst/>
              <a:ahLst/>
              <a:cxnLst/>
              <a:rect l="l" t="t" r="r" b="b"/>
              <a:pathLst>
                <a:path w="46927" h="77901" extrusionOk="0">
                  <a:moveTo>
                    <a:pt x="143" y="40337"/>
                  </a:moveTo>
                  <a:cubicBezTo>
                    <a:pt x="1470" y="61837"/>
                    <a:pt x="12992" y="78657"/>
                    <a:pt x="25884" y="77914"/>
                  </a:cubicBezTo>
                  <a:cubicBezTo>
                    <a:pt x="38775" y="77166"/>
                    <a:pt x="48147" y="59135"/>
                    <a:pt x="46820" y="37635"/>
                  </a:cubicBezTo>
                  <a:cubicBezTo>
                    <a:pt x="45494" y="16140"/>
                    <a:pt x="33971" y="-684"/>
                    <a:pt x="21080" y="59"/>
                  </a:cubicBezTo>
                  <a:cubicBezTo>
                    <a:pt x="8193" y="807"/>
                    <a:pt x="-1184" y="18838"/>
                    <a:pt x="143" y="40337"/>
                  </a:cubicBezTo>
                </a:path>
              </a:pathLst>
            </a:custGeom>
            <a:solidFill>
              <a:srgbClr val="1D1D1B"/>
            </a:solidFill>
            <a:ln w="9525" cap="rnd" cmpd="sng">
              <a:solidFill>
                <a:srgbClr val="1D1D1B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98" name="Google Shape;598;p16"/>
            <p:cNvSpPr/>
            <p:nvPr/>
          </p:nvSpPr>
          <p:spPr>
            <a:xfrm rot="10800000" flipH="1">
              <a:off x="3561999" y="1763077"/>
              <a:ext cx="91606" cy="160457"/>
            </a:xfrm>
            <a:custGeom>
              <a:avLst/>
              <a:gdLst/>
              <a:ahLst/>
              <a:cxnLst/>
              <a:rect l="l" t="t" r="r" b="b"/>
              <a:pathLst>
                <a:path w="91606" h="160457" extrusionOk="0">
                  <a:moveTo>
                    <a:pt x="28" y="160547"/>
                  </a:moveTo>
                  <a:lnTo>
                    <a:pt x="91634" y="89"/>
                  </a:lnTo>
                </a:path>
              </a:pathLst>
            </a:custGeom>
            <a:solidFill>
              <a:srgbClr val="1D1D1B"/>
            </a:solidFill>
            <a:ln w="14125" cap="flat" cmpd="sng">
              <a:solidFill>
                <a:srgbClr val="1D1D1B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99" name="Google Shape;599;p16"/>
            <p:cNvSpPr/>
            <p:nvPr/>
          </p:nvSpPr>
          <p:spPr>
            <a:xfrm rot="10800000" flipH="1">
              <a:off x="3652756" y="1919882"/>
              <a:ext cx="44540" cy="190683"/>
            </a:xfrm>
            <a:custGeom>
              <a:avLst/>
              <a:gdLst/>
              <a:ahLst/>
              <a:cxnLst/>
              <a:rect l="l" t="t" r="r" b="b"/>
              <a:pathLst>
                <a:path w="44540" h="190683" extrusionOk="0">
                  <a:moveTo>
                    <a:pt x="44587" y="63"/>
                  </a:moveTo>
                  <a:lnTo>
                    <a:pt x="47" y="190747"/>
                  </a:lnTo>
                </a:path>
              </a:pathLst>
            </a:custGeom>
            <a:solidFill>
              <a:srgbClr val="1D1D1B"/>
            </a:solidFill>
            <a:ln w="14125" cap="flat" cmpd="sng">
              <a:solidFill>
                <a:srgbClr val="1D1D1B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00" name="Google Shape;600;p16"/>
            <p:cNvSpPr/>
            <p:nvPr/>
          </p:nvSpPr>
          <p:spPr>
            <a:xfrm rot="10800000" flipH="1">
              <a:off x="3663550" y="2110381"/>
              <a:ext cx="72032" cy="96688"/>
            </a:xfrm>
            <a:custGeom>
              <a:avLst/>
              <a:gdLst/>
              <a:ahLst/>
              <a:cxnLst/>
              <a:rect l="l" t="t" r="r" b="b"/>
              <a:pathLst>
                <a:path w="72032" h="96688" extrusionOk="0">
                  <a:moveTo>
                    <a:pt x="950" y="46534"/>
                  </a:moveTo>
                  <a:cubicBezTo>
                    <a:pt x="-1305" y="60904"/>
                    <a:pt x="642" y="65272"/>
                    <a:pt x="6512" y="75434"/>
                  </a:cubicBezTo>
                  <a:cubicBezTo>
                    <a:pt x="12302" y="84032"/>
                    <a:pt x="22009" y="98420"/>
                    <a:pt x="33399" y="96631"/>
                  </a:cubicBezTo>
                  <a:cubicBezTo>
                    <a:pt x="56676" y="97741"/>
                    <a:pt x="74239" y="90584"/>
                    <a:pt x="71852" y="50338"/>
                  </a:cubicBezTo>
                  <a:cubicBezTo>
                    <a:pt x="70928" y="36257"/>
                    <a:pt x="66142" y="32054"/>
                    <a:pt x="60050" y="21915"/>
                  </a:cubicBezTo>
                  <a:cubicBezTo>
                    <a:pt x="53881" y="13340"/>
                    <a:pt x="46405" y="-1181"/>
                    <a:pt x="38213" y="346"/>
                  </a:cubicBezTo>
                  <a:cubicBezTo>
                    <a:pt x="22332" y="-1448"/>
                    <a:pt x="5996" y="5563"/>
                    <a:pt x="950" y="46534"/>
                  </a:cubicBezTo>
                </a:path>
              </a:pathLst>
            </a:custGeom>
            <a:solidFill>
              <a:srgbClr val="FFFFFF"/>
            </a:solidFill>
            <a:ln w="14125" cap="rnd" cmpd="sng">
              <a:solidFill>
                <a:srgbClr val="1D1D1B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01" name="Google Shape;601;p16"/>
            <p:cNvSpPr/>
            <p:nvPr/>
          </p:nvSpPr>
          <p:spPr>
            <a:xfrm rot="10800000" flipH="1">
              <a:off x="3216177" y="1767997"/>
              <a:ext cx="116129" cy="220248"/>
            </a:xfrm>
            <a:custGeom>
              <a:avLst/>
              <a:gdLst/>
              <a:ahLst/>
              <a:cxnLst/>
              <a:rect l="l" t="t" r="r" b="b"/>
              <a:pathLst>
                <a:path w="116129" h="220248" extrusionOk="0">
                  <a:moveTo>
                    <a:pt x="116155" y="220347"/>
                  </a:moveTo>
                  <a:lnTo>
                    <a:pt x="26" y="98"/>
                  </a:lnTo>
                </a:path>
              </a:pathLst>
            </a:custGeom>
            <a:solidFill>
              <a:srgbClr val="1D1D1B"/>
            </a:solidFill>
            <a:ln w="14125" cap="flat" cmpd="sng">
              <a:solidFill>
                <a:srgbClr val="1D1D1B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02" name="Google Shape;602;p16"/>
            <p:cNvSpPr/>
            <p:nvPr/>
          </p:nvSpPr>
          <p:spPr>
            <a:xfrm rot="10800000" flipH="1">
              <a:off x="3214558" y="1988235"/>
              <a:ext cx="1610" cy="153043"/>
            </a:xfrm>
            <a:custGeom>
              <a:avLst/>
              <a:gdLst/>
              <a:ahLst/>
              <a:cxnLst/>
              <a:rect l="l" t="t" r="r" b="b"/>
              <a:pathLst>
                <a:path w="1610" h="153043" extrusionOk="0">
                  <a:moveTo>
                    <a:pt x="10" y="71"/>
                  </a:moveTo>
                  <a:lnTo>
                    <a:pt x="1620" y="153114"/>
                  </a:lnTo>
                </a:path>
              </a:pathLst>
            </a:custGeom>
            <a:solidFill>
              <a:srgbClr val="1D1D1B"/>
            </a:solidFill>
            <a:ln w="14125" cap="flat" cmpd="sng">
              <a:solidFill>
                <a:srgbClr val="1D1D1B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03" name="Google Shape;603;p16"/>
            <p:cNvSpPr/>
            <p:nvPr/>
          </p:nvSpPr>
          <p:spPr>
            <a:xfrm>
              <a:off x="3355638" y="1464970"/>
              <a:ext cx="226675" cy="255640"/>
            </a:xfrm>
            <a:custGeom>
              <a:avLst/>
              <a:gdLst/>
              <a:ahLst/>
              <a:cxnLst/>
              <a:rect l="l" t="t" r="r" b="b"/>
              <a:pathLst>
                <a:path w="226675" h="255640" extrusionOk="0">
                  <a:moveTo>
                    <a:pt x="161" y="138062"/>
                  </a:moveTo>
                  <a:cubicBezTo>
                    <a:pt x="74973" y="129325"/>
                    <a:pt x="149784" y="120583"/>
                    <a:pt x="224595" y="111842"/>
                  </a:cubicBezTo>
                  <a:cubicBezTo>
                    <a:pt x="143518" y="196395"/>
                    <a:pt x="61798" y="223287"/>
                    <a:pt x="20692" y="176899"/>
                  </a:cubicBezTo>
                  <a:cubicBezTo>
                    <a:pt x="13436" y="168709"/>
                    <a:pt x="6000" y="156600"/>
                    <a:pt x="161" y="138062"/>
                  </a:cubicBezTo>
                </a:path>
              </a:pathLst>
            </a:custGeom>
            <a:solidFill>
              <a:srgbClr val="1D1D1B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604" name="Google Shape;604;p16"/>
          <p:cNvGrpSpPr/>
          <p:nvPr/>
        </p:nvGrpSpPr>
        <p:grpSpPr>
          <a:xfrm>
            <a:off x="2340717" y="3051757"/>
            <a:ext cx="955469" cy="1386575"/>
            <a:chOff x="3915541" y="3004582"/>
            <a:chExt cx="955469" cy="1386575"/>
          </a:xfrm>
        </p:grpSpPr>
        <p:grpSp>
          <p:nvGrpSpPr>
            <p:cNvPr id="605" name="Google Shape;605;p16"/>
            <p:cNvGrpSpPr/>
            <p:nvPr/>
          </p:nvGrpSpPr>
          <p:grpSpPr>
            <a:xfrm>
              <a:off x="4275700" y="3520978"/>
              <a:ext cx="232762" cy="39997"/>
              <a:chOff x="4275700" y="3520978"/>
              <a:chExt cx="232762" cy="39997"/>
            </a:xfrm>
          </p:grpSpPr>
          <p:sp>
            <p:nvSpPr>
              <p:cNvPr id="606" name="Google Shape;606;p16"/>
              <p:cNvSpPr/>
              <p:nvPr/>
            </p:nvSpPr>
            <p:spPr>
              <a:xfrm rot="10800000" flipH="1">
                <a:off x="4420500" y="3537015"/>
                <a:ext cx="87962" cy="20825"/>
              </a:xfrm>
              <a:custGeom>
                <a:avLst/>
                <a:gdLst/>
                <a:ahLst/>
                <a:cxnLst/>
                <a:rect l="l" t="t" r="r" b="b"/>
                <a:pathLst>
                  <a:path w="87962" h="20825" extrusionOk="0">
                    <a:moveTo>
                      <a:pt x="43" y="20884"/>
                    </a:moveTo>
                    <a:cubicBezTo>
                      <a:pt x="69695" y="15016"/>
                      <a:pt x="43" y="17903"/>
                      <a:pt x="43" y="17903"/>
                    </a:cubicBezTo>
                    <a:lnTo>
                      <a:pt x="60869" y="19039"/>
                    </a:lnTo>
                    <a:cubicBezTo>
                      <a:pt x="60869" y="19039"/>
                      <a:pt x="118283" y="14246"/>
                      <a:pt x="66087" y="15833"/>
                    </a:cubicBezTo>
                    <a:cubicBezTo>
                      <a:pt x="13887" y="17416"/>
                      <a:pt x="121695" y="-11016"/>
                      <a:pt x="60869" y="4934"/>
                    </a:cubicBezTo>
                    <a:cubicBezTo>
                      <a:pt x="43" y="20884"/>
                      <a:pt x="43" y="19486"/>
                      <a:pt x="43" y="19486"/>
                    </a:cubicBezTo>
                  </a:path>
                </a:pathLst>
              </a:custGeom>
              <a:solidFill>
                <a:srgbClr val="1D1D1B"/>
              </a:solidFill>
              <a:ln w="9525" cap="rnd" cmpd="sng">
                <a:solidFill>
                  <a:srgbClr val="1D1D1B"/>
                </a:solidFill>
                <a:prstDash val="solid"/>
                <a:miter lim="8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07" name="Google Shape;607;p16"/>
              <p:cNvSpPr/>
              <p:nvPr/>
            </p:nvSpPr>
            <p:spPr>
              <a:xfrm rot="10800000" flipH="1">
                <a:off x="4275700" y="3520978"/>
                <a:ext cx="68171" cy="39997"/>
              </a:xfrm>
              <a:custGeom>
                <a:avLst/>
                <a:gdLst/>
                <a:ahLst/>
                <a:cxnLst/>
                <a:rect l="l" t="t" r="r" b="b"/>
                <a:pathLst>
                  <a:path w="68171" h="39997" extrusionOk="0">
                    <a:moveTo>
                      <a:pt x="67898" y="28807"/>
                    </a:moveTo>
                    <a:cubicBezTo>
                      <a:pt x="70471" y="18878"/>
                      <a:pt x="57443" y="6911"/>
                      <a:pt x="38796" y="2079"/>
                    </a:cubicBezTo>
                    <a:cubicBezTo>
                      <a:pt x="20149" y="-2754"/>
                      <a:pt x="2948" y="1377"/>
                      <a:pt x="375" y="11306"/>
                    </a:cubicBezTo>
                    <a:cubicBezTo>
                      <a:pt x="-2198" y="21235"/>
                      <a:pt x="10830" y="33202"/>
                      <a:pt x="29477" y="38034"/>
                    </a:cubicBezTo>
                    <a:cubicBezTo>
                      <a:pt x="48124" y="42867"/>
                      <a:pt x="65325" y="38736"/>
                      <a:pt x="67898" y="28807"/>
                    </a:cubicBezTo>
                  </a:path>
                </a:pathLst>
              </a:custGeom>
              <a:solidFill>
                <a:srgbClr val="1D1D1B"/>
              </a:solidFill>
              <a:ln w="9525" cap="rnd" cmpd="sng">
                <a:solidFill>
                  <a:srgbClr val="1D1D1B"/>
                </a:solidFill>
                <a:prstDash val="solid"/>
                <a:miter lim="8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sp>
          <p:nvSpPr>
            <p:cNvPr id="608" name="Google Shape;608;p16"/>
            <p:cNvSpPr/>
            <p:nvPr/>
          </p:nvSpPr>
          <p:spPr>
            <a:xfrm rot="10800000" flipH="1">
              <a:off x="3915541" y="3004582"/>
              <a:ext cx="786758" cy="1114503"/>
            </a:xfrm>
            <a:custGeom>
              <a:avLst/>
              <a:gdLst/>
              <a:ahLst/>
              <a:cxnLst/>
              <a:rect l="l" t="t" r="r" b="b"/>
              <a:pathLst>
                <a:path w="786758" h="1114503" extrusionOk="0">
                  <a:moveTo>
                    <a:pt x="744176" y="494757"/>
                  </a:moveTo>
                  <a:lnTo>
                    <a:pt x="765494" y="537482"/>
                  </a:lnTo>
                  <a:cubicBezTo>
                    <a:pt x="769118" y="520480"/>
                    <a:pt x="761347" y="500631"/>
                    <a:pt x="744176" y="494757"/>
                  </a:cubicBezTo>
                  <a:moveTo>
                    <a:pt x="670397" y="585130"/>
                  </a:moveTo>
                  <a:cubicBezTo>
                    <a:pt x="652151" y="591180"/>
                    <a:pt x="591175" y="620387"/>
                    <a:pt x="577119" y="631694"/>
                  </a:cubicBezTo>
                  <a:cubicBezTo>
                    <a:pt x="550580" y="653048"/>
                    <a:pt x="528664" y="692690"/>
                    <a:pt x="515996" y="724022"/>
                  </a:cubicBezTo>
                  <a:cubicBezTo>
                    <a:pt x="512910" y="731652"/>
                    <a:pt x="505103" y="750012"/>
                    <a:pt x="504127" y="756980"/>
                  </a:cubicBezTo>
                  <a:cubicBezTo>
                    <a:pt x="503546" y="761117"/>
                    <a:pt x="513037" y="788962"/>
                    <a:pt x="514432" y="797412"/>
                  </a:cubicBezTo>
                  <a:cubicBezTo>
                    <a:pt x="516253" y="808442"/>
                    <a:pt x="517520" y="819628"/>
                    <a:pt x="516929" y="830854"/>
                  </a:cubicBezTo>
                  <a:cubicBezTo>
                    <a:pt x="585180" y="835026"/>
                    <a:pt x="655567" y="810381"/>
                    <a:pt x="705344" y="763847"/>
                  </a:cubicBezTo>
                  <a:cubicBezTo>
                    <a:pt x="727605" y="743035"/>
                    <a:pt x="740708" y="720394"/>
                    <a:pt x="749008" y="690966"/>
                  </a:cubicBezTo>
                  <a:cubicBezTo>
                    <a:pt x="760070" y="651735"/>
                    <a:pt x="758888" y="617739"/>
                    <a:pt x="747856" y="578485"/>
                  </a:cubicBezTo>
                  <a:cubicBezTo>
                    <a:pt x="721291" y="577920"/>
                    <a:pt x="695963" y="576653"/>
                    <a:pt x="670397" y="585130"/>
                  </a:cubicBezTo>
                  <a:moveTo>
                    <a:pt x="533800" y="342873"/>
                  </a:moveTo>
                  <a:cubicBezTo>
                    <a:pt x="414398" y="292937"/>
                    <a:pt x="274376" y="350664"/>
                    <a:pt x="227544" y="470439"/>
                  </a:cubicBezTo>
                  <a:cubicBezTo>
                    <a:pt x="210487" y="514058"/>
                    <a:pt x="205100" y="561213"/>
                    <a:pt x="212214" y="607267"/>
                  </a:cubicBezTo>
                  <a:cubicBezTo>
                    <a:pt x="261462" y="611809"/>
                    <a:pt x="312304" y="623763"/>
                    <a:pt x="359331" y="643768"/>
                  </a:cubicBezTo>
                  <a:cubicBezTo>
                    <a:pt x="366139" y="648330"/>
                    <a:pt x="373264" y="652307"/>
                    <a:pt x="380365" y="656470"/>
                  </a:cubicBezTo>
                  <a:cubicBezTo>
                    <a:pt x="383284" y="658180"/>
                    <a:pt x="386847" y="658788"/>
                    <a:pt x="390324" y="658442"/>
                  </a:cubicBezTo>
                  <a:cubicBezTo>
                    <a:pt x="422107" y="675136"/>
                    <a:pt x="451395" y="695903"/>
                    <a:pt x="476259" y="721021"/>
                  </a:cubicBezTo>
                  <a:cubicBezTo>
                    <a:pt x="479521" y="724319"/>
                    <a:pt x="479100" y="729047"/>
                    <a:pt x="483899" y="727875"/>
                  </a:cubicBezTo>
                  <a:cubicBezTo>
                    <a:pt x="496604" y="691348"/>
                    <a:pt x="514562" y="653433"/>
                    <a:pt x="541189" y="624889"/>
                  </a:cubicBezTo>
                  <a:cubicBezTo>
                    <a:pt x="569720" y="594301"/>
                    <a:pt x="657033" y="553513"/>
                    <a:pt x="698546" y="549177"/>
                  </a:cubicBezTo>
                  <a:cubicBezTo>
                    <a:pt x="710986" y="547878"/>
                    <a:pt x="724190" y="550885"/>
                    <a:pt x="736372" y="546252"/>
                  </a:cubicBezTo>
                  <a:cubicBezTo>
                    <a:pt x="696799" y="457666"/>
                    <a:pt x="624045" y="380618"/>
                    <a:pt x="533800" y="342873"/>
                  </a:cubicBezTo>
                  <a:moveTo>
                    <a:pt x="180961" y="605481"/>
                  </a:moveTo>
                  <a:cubicBezTo>
                    <a:pt x="165203" y="612547"/>
                    <a:pt x="154249" y="591977"/>
                    <a:pt x="152348" y="578759"/>
                  </a:cubicBezTo>
                  <a:cubicBezTo>
                    <a:pt x="149808" y="561062"/>
                    <a:pt x="155734" y="529946"/>
                    <a:pt x="178871" y="533524"/>
                  </a:cubicBezTo>
                  <a:lnTo>
                    <a:pt x="180631" y="520372"/>
                  </a:lnTo>
                  <a:cubicBezTo>
                    <a:pt x="161592" y="508902"/>
                    <a:pt x="153929" y="487698"/>
                    <a:pt x="137325" y="473335"/>
                  </a:cubicBezTo>
                  <a:cubicBezTo>
                    <a:pt x="109311" y="449104"/>
                    <a:pt x="71043" y="448566"/>
                    <a:pt x="37266" y="459811"/>
                  </a:cubicBezTo>
                  <a:cubicBezTo>
                    <a:pt x="77792" y="513969"/>
                    <a:pt x="117157" y="569614"/>
                    <a:pt x="128000" y="638080"/>
                  </a:cubicBezTo>
                  <a:cubicBezTo>
                    <a:pt x="141740" y="724796"/>
                    <a:pt x="135089" y="819360"/>
                    <a:pt x="152410" y="907010"/>
                  </a:cubicBezTo>
                  <a:cubicBezTo>
                    <a:pt x="160563" y="948261"/>
                    <a:pt x="175890" y="977954"/>
                    <a:pt x="204225" y="1008650"/>
                  </a:cubicBezTo>
                  <a:cubicBezTo>
                    <a:pt x="255340" y="1064030"/>
                    <a:pt x="328721" y="1118508"/>
                    <a:pt x="404139" y="1070602"/>
                  </a:cubicBezTo>
                  <a:cubicBezTo>
                    <a:pt x="447738" y="1042908"/>
                    <a:pt x="460932" y="1007719"/>
                    <a:pt x="444705" y="957518"/>
                  </a:cubicBezTo>
                  <a:cubicBezTo>
                    <a:pt x="395914" y="942390"/>
                    <a:pt x="319709" y="938146"/>
                    <a:pt x="352990" y="865774"/>
                  </a:cubicBezTo>
                  <a:cubicBezTo>
                    <a:pt x="314599" y="843088"/>
                    <a:pt x="280678" y="814319"/>
                    <a:pt x="251827" y="780362"/>
                  </a:cubicBezTo>
                  <a:cubicBezTo>
                    <a:pt x="207758" y="728492"/>
                    <a:pt x="187876" y="673056"/>
                    <a:pt x="180961" y="605481"/>
                  </a:cubicBezTo>
                  <a:moveTo>
                    <a:pt x="176145" y="545285"/>
                  </a:moveTo>
                  <a:cubicBezTo>
                    <a:pt x="167198" y="549155"/>
                    <a:pt x="164573" y="566616"/>
                    <a:pt x="165432" y="575387"/>
                  </a:cubicBezTo>
                  <a:cubicBezTo>
                    <a:pt x="166199" y="583207"/>
                    <a:pt x="170571" y="599444"/>
                    <a:pt x="180775" y="593622"/>
                  </a:cubicBezTo>
                  <a:cubicBezTo>
                    <a:pt x="180696" y="578792"/>
                    <a:pt x="179044" y="563916"/>
                    <a:pt x="178113" y="549141"/>
                  </a:cubicBezTo>
                  <a:cubicBezTo>
                    <a:pt x="178051" y="548119"/>
                    <a:pt x="180748" y="543290"/>
                    <a:pt x="176145" y="545285"/>
                  </a:cubicBezTo>
                  <a:moveTo>
                    <a:pt x="783377" y="546618"/>
                  </a:moveTo>
                  <a:cubicBezTo>
                    <a:pt x="781137" y="551989"/>
                    <a:pt x="773520" y="558650"/>
                    <a:pt x="773369" y="561689"/>
                  </a:cubicBezTo>
                  <a:cubicBezTo>
                    <a:pt x="773164" y="565928"/>
                    <a:pt x="780749" y="586671"/>
                    <a:pt x="782094" y="593766"/>
                  </a:cubicBezTo>
                  <a:cubicBezTo>
                    <a:pt x="793277" y="652760"/>
                    <a:pt x="782708" y="713864"/>
                    <a:pt x="746902" y="762681"/>
                  </a:cubicBezTo>
                  <a:cubicBezTo>
                    <a:pt x="712896" y="809046"/>
                    <a:pt x="623265" y="854735"/>
                    <a:pt x="566210" y="859734"/>
                  </a:cubicBezTo>
                  <a:cubicBezTo>
                    <a:pt x="504447" y="865144"/>
                    <a:pt x="361486" y="848329"/>
                    <a:pt x="340159" y="777472"/>
                  </a:cubicBezTo>
                  <a:cubicBezTo>
                    <a:pt x="339564" y="775500"/>
                    <a:pt x="336760" y="769055"/>
                    <a:pt x="341164" y="768731"/>
                  </a:cubicBezTo>
                  <a:cubicBezTo>
                    <a:pt x="345477" y="768415"/>
                    <a:pt x="386367" y="794751"/>
                    <a:pt x="394552" y="798829"/>
                  </a:cubicBezTo>
                  <a:cubicBezTo>
                    <a:pt x="426293" y="814636"/>
                    <a:pt x="464358" y="824294"/>
                    <a:pt x="499461" y="828882"/>
                  </a:cubicBezTo>
                  <a:cubicBezTo>
                    <a:pt x="486381" y="788351"/>
                    <a:pt x="474933" y="760007"/>
                    <a:pt x="443170" y="730768"/>
                  </a:cubicBezTo>
                  <a:cubicBezTo>
                    <a:pt x="384143" y="676429"/>
                    <a:pt x="297131" y="645238"/>
                    <a:pt x="217866" y="638524"/>
                  </a:cubicBezTo>
                  <a:cubicBezTo>
                    <a:pt x="224913" y="709309"/>
                    <a:pt x="272975" y="769378"/>
                    <a:pt x="326595" y="812415"/>
                  </a:cubicBezTo>
                  <a:cubicBezTo>
                    <a:pt x="396498" y="868520"/>
                    <a:pt x="501524" y="895807"/>
                    <a:pt x="589236" y="874995"/>
                  </a:cubicBezTo>
                  <a:cubicBezTo>
                    <a:pt x="604337" y="871413"/>
                    <a:pt x="635636" y="855058"/>
                    <a:pt x="647815" y="862137"/>
                  </a:cubicBezTo>
                  <a:cubicBezTo>
                    <a:pt x="653951" y="865706"/>
                    <a:pt x="656765" y="872928"/>
                    <a:pt x="649693" y="877186"/>
                  </a:cubicBezTo>
                  <a:cubicBezTo>
                    <a:pt x="642098" y="881754"/>
                    <a:pt x="629302" y="886260"/>
                    <a:pt x="620512" y="890739"/>
                  </a:cubicBezTo>
                  <a:cubicBezTo>
                    <a:pt x="609675" y="896261"/>
                    <a:pt x="608585" y="900071"/>
                    <a:pt x="594688" y="903761"/>
                  </a:cubicBezTo>
                  <a:cubicBezTo>
                    <a:pt x="556173" y="913990"/>
                    <a:pt x="519496" y="914036"/>
                    <a:pt x="480229" y="908753"/>
                  </a:cubicBezTo>
                  <a:cubicBezTo>
                    <a:pt x="476582" y="923779"/>
                    <a:pt x="473598" y="940866"/>
                    <a:pt x="462767" y="952545"/>
                  </a:cubicBezTo>
                  <a:cubicBezTo>
                    <a:pt x="517844" y="1036710"/>
                    <a:pt x="417751" y="1120376"/>
                    <a:pt x="335610" y="1114221"/>
                  </a:cubicBezTo>
                  <a:cubicBezTo>
                    <a:pt x="257234" y="1108351"/>
                    <a:pt x="160900" y="1013590"/>
                    <a:pt x="137734" y="941117"/>
                  </a:cubicBezTo>
                  <a:cubicBezTo>
                    <a:pt x="112524" y="862254"/>
                    <a:pt x="114571" y="759223"/>
                    <a:pt x="107152" y="676420"/>
                  </a:cubicBezTo>
                  <a:cubicBezTo>
                    <a:pt x="101363" y="611776"/>
                    <a:pt x="69741" y="533733"/>
                    <a:pt x="27509" y="484116"/>
                  </a:cubicBezTo>
                  <a:cubicBezTo>
                    <a:pt x="20695" y="476114"/>
                    <a:pt x="601" y="464970"/>
                    <a:pt x="164" y="456866"/>
                  </a:cubicBezTo>
                  <a:cubicBezTo>
                    <a:pt x="-123" y="451586"/>
                    <a:pt x="3527" y="445591"/>
                    <a:pt x="8235" y="443381"/>
                  </a:cubicBezTo>
                  <a:cubicBezTo>
                    <a:pt x="13254" y="441023"/>
                    <a:pt x="36818" y="435708"/>
                    <a:pt x="43806" y="434277"/>
                  </a:cubicBezTo>
                  <a:cubicBezTo>
                    <a:pt x="94510" y="423904"/>
                    <a:pt x="134779" y="429621"/>
                    <a:pt x="170313" y="469479"/>
                  </a:cubicBezTo>
                  <a:lnTo>
                    <a:pt x="186773" y="492798"/>
                  </a:lnTo>
                  <a:cubicBezTo>
                    <a:pt x="203128" y="434078"/>
                    <a:pt x="235652" y="383149"/>
                    <a:pt x="285229" y="347471"/>
                  </a:cubicBezTo>
                  <a:cubicBezTo>
                    <a:pt x="292380" y="342325"/>
                    <a:pt x="316277" y="329780"/>
                    <a:pt x="319765" y="325682"/>
                  </a:cubicBezTo>
                  <a:cubicBezTo>
                    <a:pt x="323115" y="321741"/>
                    <a:pt x="323921" y="314937"/>
                    <a:pt x="321730" y="310235"/>
                  </a:cubicBezTo>
                  <a:cubicBezTo>
                    <a:pt x="321054" y="309416"/>
                    <a:pt x="320375" y="308596"/>
                    <a:pt x="319696" y="307777"/>
                  </a:cubicBezTo>
                  <a:cubicBezTo>
                    <a:pt x="319729" y="306637"/>
                    <a:pt x="319614" y="305462"/>
                    <a:pt x="319396" y="304263"/>
                  </a:cubicBezTo>
                  <a:cubicBezTo>
                    <a:pt x="320744" y="294997"/>
                    <a:pt x="319605" y="286697"/>
                    <a:pt x="316881" y="279001"/>
                  </a:cubicBezTo>
                  <a:cubicBezTo>
                    <a:pt x="317534" y="279683"/>
                    <a:pt x="318171" y="280398"/>
                    <a:pt x="318834" y="281058"/>
                  </a:cubicBezTo>
                  <a:cubicBezTo>
                    <a:pt x="314308" y="262907"/>
                    <a:pt x="311223" y="244413"/>
                    <a:pt x="306649" y="226246"/>
                  </a:cubicBezTo>
                  <a:cubicBezTo>
                    <a:pt x="296709" y="186741"/>
                    <a:pt x="271561" y="128821"/>
                    <a:pt x="274190" y="89747"/>
                  </a:cubicBezTo>
                  <a:cubicBezTo>
                    <a:pt x="276900" y="49479"/>
                    <a:pt x="347770" y="31311"/>
                    <a:pt x="376953" y="15636"/>
                  </a:cubicBezTo>
                  <a:cubicBezTo>
                    <a:pt x="376806" y="15005"/>
                    <a:pt x="376682" y="14375"/>
                    <a:pt x="376535" y="13745"/>
                  </a:cubicBezTo>
                  <a:cubicBezTo>
                    <a:pt x="381952" y="15404"/>
                    <a:pt x="388247" y="14499"/>
                    <a:pt x="392668" y="11028"/>
                  </a:cubicBezTo>
                  <a:cubicBezTo>
                    <a:pt x="433835" y="1426"/>
                    <a:pt x="476827" y="-1751"/>
                    <a:pt x="518872" y="3244"/>
                  </a:cubicBezTo>
                  <a:cubicBezTo>
                    <a:pt x="518660" y="2196"/>
                    <a:pt x="518471" y="1145"/>
                    <a:pt x="518275" y="97"/>
                  </a:cubicBezTo>
                  <a:cubicBezTo>
                    <a:pt x="518402" y="97"/>
                    <a:pt x="518523" y="113"/>
                    <a:pt x="518653" y="113"/>
                  </a:cubicBezTo>
                  <a:cubicBezTo>
                    <a:pt x="519189" y="113"/>
                    <a:pt x="519705" y="80"/>
                    <a:pt x="520214" y="38"/>
                  </a:cubicBezTo>
                  <a:cubicBezTo>
                    <a:pt x="524289" y="3946"/>
                    <a:pt x="530450" y="5279"/>
                    <a:pt x="535981" y="4054"/>
                  </a:cubicBezTo>
                  <a:cubicBezTo>
                    <a:pt x="537242" y="4531"/>
                    <a:pt x="538607" y="4874"/>
                    <a:pt x="540109" y="5024"/>
                  </a:cubicBezTo>
                  <a:lnTo>
                    <a:pt x="540272" y="7117"/>
                  </a:lnTo>
                  <a:cubicBezTo>
                    <a:pt x="573080" y="12632"/>
                    <a:pt x="613309" y="20497"/>
                    <a:pt x="641053" y="39373"/>
                  </a:cubicBezTo>
                  <a:cubicBezTo>
                    <a:pt x="644243" y="41541"/>
                    <a:pt x="657901" y="51996"/>
                    <a:pt x="658110" y="54742"/>
                  </a:cubicBezTo>
                  <a:cubicBezTo>
                    <a:pt x="658179" y="55620"/>
                    <a:pt x="655531" y="57328"/>
                    <a:pt x="655759" y="59702"/>
                  </a:cubicBezTo>
                  <a:cubicBezTo>
                    <a:pt x="659429" y="97786"/>
                    <a:pt x="661774" y="128753"/>
                    <a:pt x="658688" y="167392"/>
                  </a:cubicBezTo>
                  <a:cubicBezTo>
                    <a:pt x="655580" y="206349"/>
                    <a:pt x="646885" y="244456"/>
                    <a:pt x="640247" y="282854"/>
                  </a:cubicBezTo>
                  <a:cubicBezTo>
                    <a:pt x="638438" y="284637"/>
                    <a:pt x="637001" y="286837"/>
                    <a:pt x="636296" y="289567"/>
                  </a:cubicBezTo>
                  <a:cubicBezTo>
                    <a:pt x="634079" y="298131"/>
                    <a:pt x="633690" y="306320"/>
                    <a:pt x="635666" y="314212"/>
                  </a:cubicBezTo>
                  <a:cubicBezTo>
                    <a:pt x="634709" y="316909"/>
                    <a:pt x="633279" y="319570"/>
                    <a:pt x="631271" y="322349"/>
                  </a:cubicBezTo>
                  <a:cubicBezTo>
                    <a:pt x="628091" y="326753"/>
                    <a:pt x="627630" y="331103"/>
                    <a:pt x="628887" y="334848"/>
                  </a:cubicBezTo>
                  <a:cubicBezTo>
                    <a:pt x="612545" y="360296"/>
                    <a:pt x="637086" y="368178"/>
                    <a:pt x="654852" y="384967"/>
                  </a:cubicBezTo>
                  <a:cubicBezTo>
                    <a:pt x="682697" y="411284"/>
                    <a:pt x="708824" y="439198"/>
                    <a:pt x="729525" y="471653"/>
                  </a:cubicBezTo>
                  <a:cubicBezTo>
                    <a:pt x="732728" y="474579"/>
                    <a:pt x="736689" y="471040"/>
                    <a:pt x="740966" y="471542"/>
                  </a:cubicBezTo>
                  <a:cubicBezTo>
                    <a:pt x="773791" y="475385"/>
                    <a:pt x="795840" y="516768"/>
                    <a:pt x="783377" y="546618"/>
                  </a:cubicBezTo>
                </a:path>
              </a:pathLst>
            </a:custGeom>
            <a:solidFill>
              <a:srgbClr val="1D1D1B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09" name="Google Shape;609;p16"/>
            <p:cNvSpPr/>
            <p:nvPr/>
          </p:nvSpPr>
          <p:spPr>
            <a:xfrm rot="10800000" flipH="1">
              <a:off x="4522341" y="3794560"/>
              <a:ext cx="137360" cy="136812"/>
            </a:xfrm>
            <a:custGeom>
              <a:avLst/>
              <a:gdLst/>
              <a:ahLst/>
              <a:cxnLst/>
              <a:rect l="l" t="t" r="r" b="b"/>
              <a:pathLst>
                <a:path w="137360" h="136812" extrusionOk="0">
                  <a:moveTo>
                    <a:pt x="49" y="136921"/>
                  </a:moveTo>
                  <a:cubicBezTo>
                    <a:pt x="51246" y="94419"/>
                    <a:pt x="95093" y="49559"/>
                    <a:pt x="137409" y="109"/>
                  </a:cubicBezTo>
                </a:path>
              </a:pathLst>
            </a:custGeom>
            <a:solidFill>
              <a:srgbClr val="1D1D1B"/>
            </a:solidFill>
            <a:ln w="19500" cap="flat" cmpd="sng">
              <a:solidFill>
                <a:srgbClr val="1D1D1B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10" name="Google Shape;610;p16"/>
            <p:cNvSpPr/>
            <p:nvPr/>
          </p:nvSpPr>
          <p:spPr>
            <a:xfrm rot="10800000" flipH="1">
              <a:off x="4651162" y="3850456"/>
              <a:ext cx="142708" cy="72116"/>
            </a:xfrm>
            <a:custGeom>
              <a:avLst/>
              <a:gdLst/>
              <a:ahLst/>
              <a:cxnLst/>
              <a:rect l="l" t="t" r="r" b="b"/>
              <a:pathLst>
                <a:path w="142708" h="72116" extrusionOk="0">
                  <a:moveTo>
                    <a:pt x="142814" y="72218"/>
                  </a:moveTo>
                  <a:cubicBezTo>
                    <a:pt x="83039" y="33086"/>
                    <a:pt x="33445" y="11350"/>
                    <a:pt x="105" y="101"/>
                  </a:cubicBezTo>
                </a:path>
              </a:pathLst>
            </a:custGeom>
            <a:solidFill>
              <a:srgbClr val="1D1D1B"/>
            </a:solidFill>
            <a:ln w="19500" cap="flat" cmpd="sng">
              <a:solidFill>
                <a:srgbClr val="1D1D1B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11" name="Google Shape;611;p16"/>
            <p:cNvSpPr/>
            <p:nvPr/>
          </p:nvSpPr>
          <p:spPr>
            <a:xfrm rot="10800000" flipH="1">
              <a:off x="4106065" y="3820894"/>
              <a:ext cx="155766" cy="101427"/>
            </a:xfrm>
            <a:custGeom>
              <a:avLst/>
              <a:gdLst/>
              <a:ahLst/>
              <a:cxnLst/>
              <a:rect l="l" t="t" r="r" b="b"/>
              <a:pathLst>
                <a:path w="155766" h="101427" extrusionOk="0">
                  <a:moveTo>
                    <a:pt x="155818" y="101532"/>
                  </a:moveTo>
                  <a:cubicBezTo>
                    <a:pt x="92256" y="64055"/>
                    <a:pt x="41006" y="32194"/>
                    <a:pt x="52" y="104"/>
                  </a:cubicBezTo>
                </a:path>
              </a:pathLst>
            </a:custGeom>
            <a:solidFill>
              <a:srgbClr val="1D1D1B"/>
            </a:solidFill>
            <a:ln w="19500" cap="flat" cmpd="sng">
              <a:solidFill>
                <a:srgbClr val="1D1D1B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12" name="Google Shape;612;p16"/>
            <p:cNvSpPr/>
            <p:nvPr/>
          </p:nvSpPr>
          <p:spPr>
            <a:xfrm rot="10800000" flipH="1">
              <a:off x="3977572" y="3832167"/>
              <a:ext cx="133863" cy="88775"/>
            </a:xfrm>
            <a:custGeom>
              <a:avLst/>
              <a:gdLst/>
              <a:ahLst/>
              <a:cxnLst/>
              <a:rect l="l" t="t" r="r" b="b"/>
              <a:pathLst>
                <a:path w="133863" h="88775" extrusionOk="0">
                  <a:moveTo>
                    <a:pt x="133898" y="76"/>
                  </a:moveTo>
                  <a:cubicBezTo>
                    <a:pt x="100280" y="17515"/>
                    <a:pt x="53768" y="45353"/>
                    <a:pt x="34" y="88851"/>
                  </a:cubicBezTo>
                </a:path>
              </a:pathLst>
            </a:custGeom>
            <a:solidFill>
              <a:srgbClr val="1D1D1B"/>
            </a:solidFill>
            <a:ln w="19500" cap="flat" cmpd="sng">
              <a:solidFill>
                <a:srgbClr val="1D1D1B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13" name="Google Shape;613;p16"/>
            <p:cNvSpPr/>
            <p:nvPr/>
          </p:nvSpPr>
          <p:spPr>
            <a:xfrm rot="10800000" flipH="1">
              <a:off x="4258929" y="3836633"/>
              <a:ext cx="119635" cy="102283"/>
            </a:xfrm>
            <a:custGeom>
              <a:avLst/>
              <a:gdLst/>
              <a:ahLst/>
              <a:cxnLst/>
              <a:rect l="l" t="t" r="r" b="b"/>
              <a:pathLst>
                <a:path w="119635" h="102283" extrusionOk="0">
                  <a:moveTo>
                    <a:pt x="99318" y="101938"/>
                  </a:moveTo>
                  <a:cubicBezTo>
                    <a:pt x="77467" y="97073"/>
                    <a:pt x="48097" y="89334"/>
                    <a:pt x="30195" y="75177"/>
                  </a:cubicBezTo>
                  <a:cubicBezTo>
                    <a:pt x="13226" y="61760"/>
                    <a:pt x="6212" y="40926"/>
                    <a:pt x="593" y="20806"/>
                  </a:cubicBezTo>
                  <a:cubicBezTo>
                    <a:pt x="-2104" y="11141"/>
                    <a:pt x="5651" y="-581"/>
                    <a:pt x="16338" y="138"/>
                  </a:cubicBezTo>
                  <a:cubicBezTo>
                    <a:pt x="31442" y="1153"/>
                    <a:pt x="40852" y="10380"/>
                    <a:pt x="52107" y="19056"/>
                  </a:cubicBezTo>
                  <a:cubicBezTo>
                    <a:pt x="51529" y="5535"/>
                    <a:pt x="68374" y="-6690"/>
                    <a:pt x="79325" y="6070"/>
                  </a:cubicBezTo>
                  <a:cubicBezTo>
                    <a:pt x="89829" y="18315"/>
                    <a:pt x="127607" y="53620"/>
                    <a:pt x="110739" y="71311"/>
                  </a:cubicBezTo>
                  <a:cubicBezTo>
                    <a:pt x="127613" y="77988"/>
                    <a:pt x="118833" y="106284"/>
                    <a:pt x="99318" y="101938"/>
                  </a:cubicBezTo>
                </a:path>
              </a:pathLst>
            </a:custGeom>
            <a:solidFill>
              <a:srgbClr val="1D1D1B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14" name="Google Shape;614;p16"/>
            <p:cNvSpPr/>
            <p:nvPr/>
          </p:nvSpPr>
          <p:spPr>
            <a:xfrm rot="10800000" flipH="1">
              <a:off x="4211362" y="3801576"/>
              <a:ext cx="342871" cy="288968"/>
            </a:xfrm>
            <a:custGeom>
              <a:avLst/>
              <a:gdLst/>
              <a:ahLst/>
              <a:cxnLst/>
              <a:rect l="l" t="t" r="r" b="b"/>
              <a:pathLst>
                <a:path w="342871" h="288968" extrusionOk="0">
                  <a:moveTo>
                    <a:pt x="335460" y="128496"/>
                  </a:moveTo>
                  <a:cubicBezTo>
                    <a:pt x="337696" y="134282"/>
                    <a:pt x="339933" y="140067"/>
                    <a:pt x="342170" y="145856"/>
                  </a:cubicBezTo>
                  <a:cubicBezTo>
                    <a:pt x="345425" y="154287"/>
                    <a:pt x="338248" y="164742"/>
                    <a:pt x="329622" y="166329"/>
                  </a:cubicBezTo>
                  <a:cubicBezTo>
                    <a:pt x="329465" y="166939"/>
                    <a:pt x="329112" y="167769"/>
                    <a:pt x="328512" y="168876"/>
                  </a:cubicBezTo>
                  <a:cubicBezTo>
                    <a:pt x="327062" y="173966"/>
                    <a:pt x="322651" y="177809"/>
                    <a:pt x="317583" y="179624"/>
                  </a:cubicBezTo>
                  <a:cubicBezTo>
                    <a:pt x="318791" y="190259"/>
                    <a:pt x="319999" y="200897"/>
                    <a:pt x="321204" y="211531"/>
                  </a:cubicBezTo>
                  <a:cubicBezTo>
                    <a:pt x="321211" y="211583"/>
                    <a:pt x="321204" y="211629"/>
                    <a:pt x="321211" y="211678"/>
                  </a:cubicBezTo>
                  <a:cubicBezTo>
                    <a:pt x="321890" y="214803"/>
                    <a:pt x="322553" y="217934"/>
                    <a:pt x="323105" y="221108"/>
                  </a:cubicBezTo>
                  <a:cubicBezTo>
                    <a:pt x="326082" y="238145"/>
                    <a:pt x="305114" y="247232"/>
                    <a:pt x="295638" y="237724"/>
                  </a:cubicBezTo>
                  <a:cubicBezTo>
                    <a:pt x="299090" y="246625"/>
                    <a:pt x="302694" y="255467"/>
                    <a:pt x="306508" y="264230"/>
                  </a:cubicBezTo>
                  <a:cubicBezTo>
                    <a:pt x="314671" y="282982"/>
                    <a:pt x="288553" y="299654"/>
                    <a:pt x="278317" y="280713"/>
                  </a:cubicBezTo>
                  <a:cubicBezTo>
                    <a:pt x="274170" y="273043"/>
                    <a:pt x="270063" y="265350"/>
                    <a:pt x="265952" y="257658"/>
                  </a:cubicBezTo>
                  <a:cubicBezTo>
                    <a:pt x="266187" y="259538"/>
                    <a:pt x="266422" y="261419"/>
                    <a:pt x="266605" y="263323"/>
                  </a:cubicBezTo>
                  <a:cubicBezTo>
                    <a:pt x="268126" y="279348"/>
                    <a:pt x="247367" y="283498"/>
                    <a:pt x="238025" y="273859"/>
                  </a:cubicBezTo>
                  <a:cubicBezTo>
                    <a:pt x="232298" y="278460"/>
                    <a:pt x="224165" y="279319"/>
                    <a:pt x="217899" y="271992"/>
                  </a:cubicBezTo>
                  <a:cubicBezTo>
                    <a:pt x="213413" y="266627"/>
                    <a:pt x="208691" y="261471"/>
                    <a:pt x="203823" y="256446"/>
                  </a:cubicBezTo>
                  <a:cubicBezTo>
                    <a:pt x="198462" y="264348"/>
                    <a:pt x="185692" y="267594"/>
                    <a:pt x="178182" y="259607"/>
                  </a:cubicBezTo>
                  <a:cubicBezTo>
                    <a:pt x="172608" y="253674"/>
                    <a:pt x="166960" y="247817"/>
                    <a:pt x="161278" y="241988"/>
                  </a:cubicBezTo>
                  <a:cubicBezTo>
                    <a:pt x="161373" y="259339"/>
                    <a:pt x="135036" y="258925"/>
                    <a:pt x="129123" y="244029"/>
                  </a:cubicBezTo>
                  <a:cubicBezTo>
                    <a:pt x="129022" y="243778"/>
                    <a:pt x="128895" y="243546"/>
                    <a:pt x="128790" y="243298"/>
                  </a:cubicBezTo>
                  <a:cubicBezTo>
                    <a:pt x="124921" y="253041"/>
                    <a:pt x="110140" y="259316"/>
                    <a:pt x="101184" y="250079"/>
                  </a:cubicBezTo>
                  <a:cubicBezTo>
                    <a:pt x="94699" y="243396"/>
                    <a:pt x="87705" y="238087"/>
                    <a:pt x="80094" y="233946"/>
                  </a:cubicBezTo>
                  <a:cubicBezTo>
                    <a:pt x="81309" y="236545"/>
                    <a:pt x="82693" y="239122"/>
                    <a:pt x="84251" y="241694"/>
                  </a:cubicBezTo>
                  <a:cubicBezTo>
                    <a:pt x="95150" y="259725"/>
                    <a:pt x="66926" y="276155"/>
                    <a:pt x="56056" y="258177"/>
                  </a:cubicBezTo>
                  <a:cubicBezTo>
                    <a:pt x="46777" y="242821"/>
                    <a:pt x="42114" y="226646"/>
                    <a:pt x="41151" y="208769"/>
                  </a:cubicBezTo>
                  <a:cubicBezTo>
                    <a:pt x="40772" y="201746"/>
                    <a:pt x="45023" y="196685"/>
                    <a:pt x="50639" y="194282"/>
                  </a:cubicBezTo>
                  <a:cubicBezTo>
                    <a:pt x="36958" y="177819"/>
                    <a:pt x="25570" y="159910"/>
                    <a:pt x="19937" y="139453"/>
                  </a:cubicBezTo>
                  <a:cubicBezTo>
                    <a:pt x="13361" y="132868"/>
                    <a:pt x="7406" y="125603"/>
                    <a:pt x="2351" y="117352"/>
                  </a:cubicBezTo>
                  <a:cubicBezTo>
                    <a:pt x="-4692" y="105859"/>
                    <a:pt x="5910" y="91306"/>
                    <a:pt x="18517" y="92922"/>
                  </a:cubicBezTo>
                  <a:cubicBezTo>
                    <a:pt x="16261" y="89690"/>
                    <a:pt x="14014" y="86418"/>
                    <a:pt x="11778" y="83081"/>
                  </a:cubicBezTo>
                  <a:cubicBezTo>
                    <a:pt x="3827" y="71219"/>
                    <a:pt x="17005" y="55056"/>
                    <a:pt x="30213" y="59099"/>
                  </a:cubicBezTo>
                  <a:cubicBezTo>
                    <a:pt x="31839" y="59595"/>
                    <a:pt x="33517" y="60094"/>
                    <a:pt x="35179" y="60594"/>
                  </a:cubicBezTo>
                  <a:cubicBezTo>
                    <a:pt x="34101" y="52026"/>
                    <a:pt x="35120" y="43266"/>
                    <a:pt x="38607" y="34741"/>
                  </a:cubicBezTo>
                  <a:cubicBezTo>
                    <a:pt x="43962" y="21644"/>
                    <a:pt x="60062" y="18510"/>
                    <a:pt x="68447" y="30842"/>
                  </a:cubicBezTo>
                  <a:cubicBezTo>
                    <a:pt x="69969" y="33079"/>
                    <a:pt x="71330" y="35364"/>
                    <a:pt x="72607" y="37679"/>
                  </a:cubicBezTo>
                  <a:cubicBezTo>
                    <a:pt x="73639" y="37539"/>
                    <a:pt x="74674" y="37483"/>
                    <a:pt x="75702" y="37519"/>
                  </a:cubicBezTo>
                  <a:cubicBezTo>
                    <a:pt x="77515" y="33800"/>
                    <a:pt x="80727" y="30875"/>
                    <a:pt x="84486" y="29298"/>
                  </a:cubicBezTo>
                  <a:cubicBezTo>
                    <a:pt x="84368" y="28935"/>
                    <a:pt x="84241" y="28579"/>
                    <a:pt x="84126" y="28217"/>
                  </a:cubicBezTo>
                  <a:cubicBezTo>
                    <a:pt x="78344" y="9844"/>
                    <a:pt x="103789" y="1283"/>
                    <a:pt x="113330" y="14964"/>
                  </a:cubicBezTo>
                  <a:cubicBezTo>
                    <a:pt x="116755" y="8551"/>
                    <a:pt x="125287" y="5975"/>
                    <a:pt x="132094" y="7297"/>
                  </a:cubicBezTo>
                  <a:cubicBezTo>
                    <a:pt x="141919" y="9207"/>
                    <a:pt x="150921" y="13018"/>
                    <a:pt x="158836" y="18569"/>
                  </a:cubicBezTo>
                  <a:cubicBezTo>
                    <a:pt x="158872" y="17772"/>
                    <a:pt x="158865" y="16978"/>
                    <a:pt x="158908" y="16178"/>
                  </a:cubicBezTo>
                  <a:cubicBezTo>
                    <a:pt x="159646" y="1913"/>
                    <a:pt x="176151" y="-5172"/>
                    <a:pt x="186776" y="4636"/>
                  </a:cubicBezTo>
                  <a:cubicBezTo>
                    <a:pt x="199683" y="16547"/>
                    <a:pt x="212253" y="29020"/>
                    <a:pt x="224253" y="42038"/>
                  </a:cubicBezTo>
                  <a:cubicBezTo>
                    <a:pt x="223619" y="40030"/>
                    <a:pt x="222986" y="38025"/>
                    <a:pt x="222356" y="36017"/>
                  </a:cubicBezTo>
                  <a:cubicBezTo>
                    <a:pt x="216354" y="16982"/>
                    <a:pt x="241816" y="9720"/>
                    <a:pt x="252192" y="23437"/>
                  </a:cubicBezTo>
                  <a:cubicBezTo>
                    <a:pt x="252957" y="24446"/>
                    <a:pt x="253698" y="25465"/>
                    <a:pt x="254455" y="26473"/>
                  </a:cubicBezTo>
                  <a:cubicBezTo>
                    <a:pt x="256081" y="26686"/>
                    <a:pt x="257697" y="27104"/>
                    <a:pt x="259252" y="27727"/>
                  </a:cubicBezTo>
                  <a:cubicBezTo>
                    <a:pt x="263059" y="26931"/>
                    <a:pt x="267228" y="27815"/>
                    <a:pt x="271137" y="31130"/>
                  </a:cubicBezTo>
                  <a:cubicBezTo>
                    <a:pt x="278748" y="26921"/>
                    <a:pt x="289843" y="27855"/>
                    <a:pt x="293967" y="36527"/>
                  </a:cubicBezTo>
                  <a:cubicBezTo>
                    <a:pt x="295726" y="40226"/>
                    <a:pt x="297483" y="43929"/>
                    <a:pt x="299243" y="47628"/>
                  </a:cubicBezTo>
                  <a:cubicBezTo>
                    <a:pt x="302835" y="43805"/>
                    <a:pt x="308278" y="41535"/>
                    <a:pt x="313485" y="41735"/>
                  </a:cubicBezTo>
                  <a:cubicBezTo>
                    <a:pt x="323451" y="34728"/>
                    <a:pt x="341438" y="43968"/>
                    <a:pt x="339198" y="59869"/>
                  </a:cubicBezTo>
                  <a:cubicBezTo>
                    <a:pt x="337709" y="70435"/>
                    <a:pt x="336694" y="81037"/>
                    <a:pt x="336070" y="91659"/>
                  </a:cubicBezTo>
                  <a:cubicBezTo>
                    <a:pt x="336410" y="94258"/>
                    <a:pt x="336727" y="96870"/>
                    <a:pt x="336988" y="99505"/>
                  </a:cubicBezTo>
                  <a:cubicBezTo>
                    <a:pt x="337305" y="102675"/>
                    <a:pt x="336687" y="105405"/>
                    <a:pt x="335434" y="107664"/>
                  </a:cubicBezTo>
                  <a:cubicBezTo>
                    <a:pt x="335287" y="114603"/>
                    <a:pt x="335293" y="121548"/>
                    <a:pt x="335460" y="128496"/>
                  </a:cubicBezTo>
                </a:path>
              </a:pathLst>
            </a:custGeom>
            <a:solidFill>
              <a:srgbClr val="A7939A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15" name="Google Shape;615;p16"/>
            <p:cNvSpPr/>
            <p:nvPr/>
          </p:nvSpPr>
          <p:spPr>
            <a:xfrm rot="10800000" flipH="1">
              <a:off x="4294924" y="3208662"/>
              <a:ext cx="31541" cy="32651"/>
            </a:xfrm>
            <a:custGeom>
              <a:avLst/>
              <a:gdLst/>
              <a:ahLst/>
              <a:cxnLst/>
              <a:rect l="l" t="t" r="r" b="b"/>
              <a:pathLst>
                <a:path w="31541" h="32651" extrusionOk="0">
                  <a:moveTo>
                    <a:pt x="15811" y="32679"/>
                  </a:moveTo>
                  <a:cubicBezTo>
                    <a:pt x="-5200" y="32679"/>
                    <a:pt x="-5232" y="28"/>
                    <a:pt x="15811" y="28"/>
                  </a:cubicBezTo>
                  <a:cubicBezTo>
                    <a:pt x="36823" y="28"/>
                    <a:pt x="36855" y="32679"/>
                    <a:pt x="15811" y="32679"/>
                  </a:cubicBezTo>
                </a:path>
              </a:pathLst>
            </a:custGeom>
            <a:solidFill>
              <a:srgbClr val="94C11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16" name="Google Shape;616;p16"/>
            <p:cNvSpPr/>
            <p:nvPr/>
          </p:nvSpPr>
          <p:spPr>
            <a:xfrm rot="10800000" flipH="1">
              <a:off x="4289115" y="4095487"/>
              <a:ext cx="11534" cy="293097"/>
            </a:xfrm>
            <a:custGeom>
              <a:avLst/>
              <a:gdLst/>
              <a:ahLst/>
              <a:cxnLst/>
              <a:rect l="l" t="t" r="r" b="b"/>
              <a:pathLst>
                <a:path w="11534" h="293097" extrusionOk="0">
                  <a:moveTo>
                    <a:pt x="11575" y="293269"/>
                  </a:moveTo>
                  <a:cubicBezTo>
                    <a:pt x="-3804" y="196174"/>
                    <a:pt x="-3804" y="97267"/>
                    <a:pt x="11575" y="172"/>
                  </a:cubicBezTo>
                </a:path>
              </a:pathLst>
            </a:custGeom>
            <a:solidFill>
              <a:srgbClr val="1D1D1B"/>
            </a:solidFill>
            <a:ln w="19500" cap="flat" cmpd="sng">
              <a:solidFill>
                <a:srgbClr val="1D1D1B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17" name="Google Shape;617;p16"/>
            <p:cNvSpPr/>
            <p:nvPr/>
          </p:nvSpPr>
          <p:spPr>
            <a:xfrm rot="10800000" flipH="1">
              <a:off x="4239216" y="4382449"/>
              <a:ext cx="70080" cy="8708"/>
            </a:xfrm>
            <a:custGeom>
              <a:avLst/>
              <a:gdLst/>
              <a:ahLst/>
              <a:cxnLst/>
              <a:rect l="l" t="t" r="r" b="b"/>
              <a:pathLst>
                <a:path w="70080" h="8708" extrusionOk="0">
                  <a:moveTo>
                    <a:pt x="501" y="140"/>
                  </a:moveTo>
                  <a:cubicBezTo>
                    <a:pt x="-5053" y="3814"/>
                    <a:pt x="39337" y="1890"/>
                    <a:pt x="70107" y="8848"/>
                  </a:cubicBezTo>
                </a:path>
              </a:pathLst>
            </a:custGeom>
            <a:solidFill>
              <a:srgbClr val="1D1D1B"/>
            </a:solidFill>
            <a:ln w="19500" cap="flat" cmpd="sng">
              <a:solidFill>
                <a:srgbClr val="1D1D1B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18" name="Google Shape;618;p16"/>
            <p:cNvSpPr/>
            <p:nvPr/>
          </p:nvSpPr>
          <p:spPr>
            <a:xfrm rot="10800000" flipH="1">
              <a:off x="4439413" y="4095107"/>
              <a:ext cx="11534" cy="293097"/>
            </a:xfrm>
            <a:custGeom>
              <a:avLst/>
              <a:gdLst/>
              <a:ahLst/>
              <a:cxnLst/>
              <a:rect l="l" t="t" r="r" b="b"/>
              <a:pathLst>
                <a:path w="11534" h="293097" extrusionOk="0">
                  <a:moveTo>
                    <a:pt x="11590" y="293269"/>
                  </a:moveTo>
                  <a:cubicBezTo>
                    <a:pt x="-3788" y="196174"/>
                    <a:pt x="-3788" y="97267"/>
                    <a:pt x="11590" y="172"/>
                  </a:cubicBezTo>
                </a:path>
              </a:pathLst>
            </a:custGeom>
            <a:solidFill>
              <a:srgbClr val="FFFFFF"/>
            </a:solidFill>
            <a:ln w="19500" cap="flat" cmpd="sng">
              <a:solidFill>
                <a:srgbClr val="1D1D1B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19" name="Google Shape;619;p16"/>
            <p:cNvSpPr/>
            <p:nvPr/>
          </p:nvSpPr>
          <p:spPr>
            <a:xfrm rot="10800000" flipH="1">
              <a:off x="4389514" y="4382079"/>
              <a:ext cx="70080" cy="8708"/>
            </a:xfrm>
            <a:custGeom>
              <a:avLst/>
              <a:gdLst/>
              <a:ahLst/>
              <a:cxnLst/>
              <a:rect l="l" t="t" r="r" b="b"/>
              <a:pathLst>
                <a:path w="70080" h="8708" extrusionOk="0">
                  <a:moveTo>
                    <a:pt x="517" y="140"/>
                  </a:moveTo>
                  <a:cubicBezTo>
                    <a:pt x="-5037" y="3810"/>
                    <a:pt x="39352" y="1890"/>
                    <a:pt x="70123" y="8848"/>
                  </a:cubicBezTo>
                </a:path>
              </a:pathLst>
            </a:custGeom>
            <a:solidFill>
              <a:srgbClr val="FFFFFF"/>
            </a:solidFill>
            <a:ln w="19500" cap="flat" cmpd="sng">
              <a:solidFill>
                <a:srgbClr val="1D1D1B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20" name="Google Shape;620;p16"/>
            <p:cNvSpPr/>
            <p:nvPr/>
          </p:nvSpPr>
          <p:spPr>
            <a:xfrm rot="10800000" flipH="1">
              <a:off x="4791213" y="3792069"/>
              <a:ext cx="79797" cy="89115"/>
            </a:xfrm>
            <a:custGeom>
              <a:avLst/>
              <a:gdLst/>
              <a:ahLst/>
              <a:cxnLst/>
              <a:rect l="l" t="t" r="r" b="b"/>
              <a:pathLst>
                <a:path w="79797" h="89115" extrusionOk="0">
                  <a:moveTo>
                    <a:pt x="72401" y="56693"/>
                  </a:moveTo>
                  <a:cubicBezTo>
                    <a:pt x="63346" y="43084"/>
                    <a:pt x="64923" y="89"/>
                    <a:pt x="36252" y="89"/>
                  </a:cubicBezTo>
                  <a:cubicBezTo>
                    <a:pt x="16289" y="89"/>
                    <a:pt x="104" y="40348"/>
                    <a:pt x="104" y="56693"/>
                  </a:cubicBezTo>
                  <a:cubicBezTo>
                    <a:pt x="104" y="73039"/>
                    <a:pt x="16740" y="82060"/>
                    <a:pt x="36252" y="86288"/>
                  </a:cubicBezTo>
                  <a:cubicBezTo>
                    <a:pt x="83107" y="96440"/>
                    <a:pt x="86924" y="78521"/>
                    <a:pt x="72401" y="56693"/>
                  </a:cubicBezTo>
                  <a:close/>
                </a:path>
              </a:pathLst>
            </a:custGeom>
            <a:noFill/>
            <a:ln w="19500" cap="rnd" cmpd="sng">
              <a:solidFill>
                <a:srgbClr val="1D1D1B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21" name="Google Shape;621;p16"/>
            <p:cNvSpPr/>
            <p:nvPr/>
          </p:nvSpPr>
          <p:spPr>
            <a:xfrm rot="10800000" flipH="1">
              <a:off x="3922195" y="3751996"/>
              <a:ext cx="83164" cy="85744"/>
            </a:xfrm>
            <a:custGeom>
              <a:avLst/>
              <a:gdLst/>
              <a:ahLst/>
              <a:cxnLst/>
              <a:rect l="l" t="t" r="r" b="b"/>
              <a:pathLst>
                <a:path w="83164" h="85744" extrusionOk="0">
                  <a:moveTo>
                    <a:pt x="42166" y="70813"/>
                  </a:moveTo>
                  <a:cubicBezTo>
                    <a:pt x="51469" y="57373"/>
                    <a:pt x="92009" y="42958"/>
                    <a:pt x="81420" y="16314"/>
                  </a:cubicBezTo>
                  <a:cubicBezTo>
                    <a:pt x="74047" y="-2238"/>
                    <a:pt x="30657" y="-2408"/>
                    <a:pt x="15467" y="3626"/>
                  </a:cubicBezTo>
                  <a:cubicBezTo>
                    <a:pt x="278" y="9663"/>
                    <a:pt x="-1965" y="28457"/>
                    <a:pt x="1313" y="48149"/>
                  </a:cubicBezTo>
                  <a:cubicBezTo>
                    <a:pt x="9185" y="95441"/>
                    <a:pt x="27248" y="92369"/>
                    <a:pt x="42166" y="70813"/>
                  </a:cubicBezTo>
                  <a:close/>
                </a:path>
              </a:pathLst>
            </a:custGeom>
            <a:noFill/>
            <a:ln w="19500" cap="rnd" cmpd="sng">
              <a:solidFill>
                <a:srgbClr val="1D1D1B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22" name="Google Shape;622;p16"/>
            <p:cNvSpPr/>
            <p:nvPr/>
          </p:nvSpPr>
          <p:spPr>
            <a:xfrm rot="10800000" flipH="1">
              <a:off x="4280378" y="3646329"/>
              <a:ext cx="189267" cy="78410"/>
            </a:xfrm>
            <a:custGeom>
              <a:avLst/>
              <a:gdLst/>
              <a:ahLst/>
              <a:cxnLst/>
              <a:rect l="l" t="t" r="r" b="b"/>
              <a:pathLst>
                <a:path w="189267" h="78410" extrusionOk="0">
                  <a:moveTo>
                    <a:pt x="5856" y="78404"/>
                  </a:moveTo>
                  <a:cubicBezTo>
                    <a:pt x="8945" y="79067"/>
                    <a:pt x="9837" y="75841"/>
                    <a:pt x="11054" y="73960"/>
                  </a:cubicBezTo>
                  <a:cubicBezTo>
                    <a:pt x="22133" y="56867"/>
                    <a:pt x="25111" y="45208"/>
                    <a:pt x="43846" y="32941"/>
                  </a:cubicBezTo>
                  <a:cubicBezTo>
                    <a:pt x="88236" y="3878"/>
                    <a:pt x="121373" y="17274"/>
                    <a:pt x="159174" y="47392"/>
                  </a:cubicBezTo>
                  <a:cubicBezTo>
                    <a:pt x="164241" y="51431"/>
                    <a:pt x="180965" y="73027"/>
                    <a:pt x="187518" y="64015"/>
                  </a:cubicBezTo>
                  <a:cubicBezTo>
                    <a:pt x="194006" y="53475"/>
                    <a:pt x="181106" y="43245"/>
                    <a:pt x="173818" y="36627"/>
                  </a:cubicBezTo>
                  <a:cubicBezTo>
                    <a:pt x="130725" y="-2509"/>
                    <a:pt x="66398" y="-17199"/>
                    <a:pt x="21359" y="27929"/>
                  </a:cubicBezTo>
                  <a:cubicBezTo>
                    <a:pt x="14587" y="34714"/>
                    <a:pt x="-11449" y="74695"/>
                    <a:pt x="5856" y="78404"/>
                  </a:cubicBezTo>
                </a:path>
              </a:pathLst>
            </a:custGeom>
            <a:solidFill>
              <a:srgbClr val="1D1D1B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623" name="Google Shape;623;p16"/>
          <p:cNvGrpSpPr/>
          <p:nvPr/>
        </p:nvGrpSpPr>
        <p:grpSpPr>
          <a:xfrm>
            <a:off x="3225230" y="3063332"/>
            <a:ext cx="1375138" cy="1451805"/>
            <a:chOff x="2610623" y="4717867"/>
            <a:chExt cx="1375138" cy="1451805"/>
          </a:xfrm>
        </p:grpSpPr>
        <p:sp>
          <p:nvSpPr>
            <p:cNvPr id="624" name="Google Shape;624;p16"/>
            <p:cNvSpPr/>
            <p:nvPr/>
          </p:nvSpPr>
          <p:spPr>
            <a:xfrm rot="10800000" flipH="1">
              <a:off x="2883099" y="5320803"/>
              <a:ext cx="678458" cy="848869"/>
            </a:xfrm>
            <a:custGeom>
              <a:avLst/>
              <a:gdLst/>
              <a:ahLst/>
              <a:cxnLst/>
              <a:rect l="l" t="t" r="r" b="b"/>
              <a:pathLst>
                <a:path w="678458" h="848869" extrusionOk="0">
                  <a:moveTo>
                    <a:pt x="456644" y="366038"/>
                  </a:moveTo>
                  <a:cubicBezTo>
                    <a:pt x="487438" y="267053"/>
                    <a:pt x="493818" y="163708"/>
                    <a:pt x="494974" y="61496"/>
                  </a:cubicBezTo>
                  <a:cubicBezTo>
                    <a:pt x="552975" y="32486"/>
                    <a:pt x="609139" y="18393"/>
                    <a:pt x="678559" y="24323"/>
                  </a:cubicBezTo>
                  <a:lnTo>
                    <a:pt x="678075" y="3952"/>
                  </a:lnTo>
                  <a:cubicBezTo>
                    <a:pt x="598827" y="-9967"/>
                    <a:pt x="523837" y="15128"/>
                    <a:pt x="463501" y="56566"/>
                  </a:cubicBezTo>
                  <a:cubicBezTo>
                    <a:pt x="466600" y="157361"/>
                    <a:pt x="449147" y="256673"/>
                    <a:pt x="436642" y="356560"/>
                  </a:cubicBezTo>
                  <a:cubicBezTo>
                    <a:pt x="398675" y="351312"/>
                    <a:pt x="369573" y="352080"/>
                    <a:pt x="332912" y="362763"/>
                  </a:cubicBezTo>
                  <a:cubicBezTo>
                    <a:pt x="315326" y="367890"/>
                    <a:pt x="303346" y="386253"/>
                    <a:pt x="295961" y="370156"/>
                  </a:cubicBezTo>
                  <a:cubicBezTo>
                    <a:pt x="255614" y="282199"/>
                    <a:pt x="255016" y="174055"/>
                    <a:pt x="249116" y="81241"/>
                  </a:cubicBezTo>
                  <a:cubicBezTo>
                    <a:pt x="244907" y="76046"/>
                    <a:pt x="224879" y="72621"/>
                    <a:pt x="216465" y="71533"/>
                  </a:cubicBezTo>
                  <a:cubicBezTo>
                    <a:pt x="176284" y="66352"/>
                    <a:pt x="111537" y="62042"/>
                    <a:pt x="70595" y="60739"/>
                  </a:cubicBezTo>
                  <a:cubicBezTo>
                    <a:pt x="54331" y="60223"/>
                    <a:pt x="-33370" y="59479"/>
                    <a:pt x="13971" y="86135"/>
                  </a:cubicBezTo>
                  <a:cubicBezTo>
                    <a:pt x="36461" y="98800"/>
                    <a:pt x="208540" y="93201"/>
                    <a:pt x="220177" y="102248"/>
                  </a:cubicBezTo>
                  <a:cubicBezTo>
                    <a:pt x="216811" y="200238"/>
                    <a:pt x="236614" y="297578"/>
                    <a:pt x="276279" y="389577"/>
                  </a:cubicBezTo>
                  <a:cubicBezTo>
                    <a:pt x="252237" y="409024"/>
                    <a:pt x="239268" y="432320"/>
                    <a:pt x="226221" y="457449"/>
                  </a:cubicBezTo>
                  <a:cubicBezTo>
                    <a:pt x="199868" y="508199"/>
                    <a:pt x="190882" y="575888"/>
                    <a:pt x="207711" y="633162"/>
                  </a:cubicBezTo>
                  <a:cubicBezTo>
                    <a:pt x="208847" y="637031"/>
                    <a:pt x="218509" y="636453"/>
                    <a:pt x="219802" y="640685"/>
                  </a:cubicBezTo>
                  <a:cubicBezTo>
                    <a:pt x="237407" y="698288"/>
                    <a:pt x="249962" y="770813"/>
                    <a:pt x="309629" y="810474"/>
                  </a:cubicBezTo>
                  <a:cubicBezTo>
                    <a:pt x="316841" y="815268"/>
                    <a:pt x="333588" y="817988"/>
                    <a:pt x="334349" y="818885"/>
                  </a:cubicBezTo>
                  <a:cubicBezTo>
                    <a:pt x="335436" y="820162"/>
                    <a:pt x="324622" y="829236"/>
                    <a:pt x="334372" y="836661"/>
                  </a:cubicBezTo>
                  <a:cubicBezTo>
                    <a:pt x="360042" y="856206"/>
                    <a:pt x="426226" y="849496"/>
                    <a:pt x="456132" y="836948"/>
                  </a:cubicBezTo>
                  <a:cubicBezTo>
                    <a:pt x="574434" y="787302"/>
                    <a:pt x="553605" y="545819"/>
                    <a:pt x="527834" y="456048"/>
                  </a:cubicBezTo>
                  <a:cubicBezTo>
                    <a:pt x="517300" y="419358"/>
                    <a:pt x="501004" y="382873"/>
                    <a:pt x="456644" y="366038"/>
                  </a:cubicBezTo>
                </a:path>
              </a:pathLst>
            </a:custGeom>
            <a:solidFill>
              <a:srgbClr val="1D1D1B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25" name="Google Shape;625;p16"/>
            <p:cNvSpPr/>
            <p:nvPr/>
          </p:nvSpPr>
          <p:spPr>
            <a:xfrm rot="10800000" flipH="1">
              <a:off x="3043519" y="4717867"/>
              <a:ext cx="601366" cy="602935"/>
            </a:xfrm>
            <a:custGeom>
              <a:avLst/>
              <a:gdLst/>
              <a:ahLst/>
              <a:cxnLst/>
              <a:rect l="l" t="t" r="r" b="b"/>
              <a:pathLst>
                <a:path w="601366" h="602935" extrusionOk="0">
                  <a:moveTo>
                    <a:pt x="441568" y="599248"/>
                  </a:moveTo>
                  <a:lnTo>
                    <a:pt x="435514" y="575916"/>
                  </a:lnTo>
                  <a:cubicBezTo>
                    <a:pt x="314786" y="551937"/>
                    <a:pt x="185840" y="496975"/>
                    <a:pt x="115558" y="411219"/>
                  </a:cubicBezTo>
                  <a:cubicBezTo>
                    <a:pt x="74437" y="361047"/>
                    <a:pt x="37169" y="293936"/>
                    <a:pt x="34122" y="233698"/>
                  </a:cubicBezTo>
                  <a:cubicBezTo>
                    <a:pt x="19201" y="-61140"/>
                    <a:pt x="551681" y="-23817"/>
                    <a:pt x="569290" y="233260"/>
                  </a:cubicBezTo>
                  <a:cubicBezTo>
                    <a:pt x="577485" y="352940"/>
                    <a:pt x="464685" y="449944"/>
                    <a:pt x="314476" y="428136"/>
                  </a:cubicBezTo>
                  <a:cubicBezTo>
                    <a:pt x="319227" y="454081"/>
                    <a:pt x="377340" y="450260"/>
                    <a:pt x="400627" y="449036"/>
                  </a:cubicBezTo>
                  <a:cubicBezTo>
                    <a:pt x="529299" y="442267"/>
                    <a:pt x="610026" y="313856"/>
                    <a:pt x="600766" y="217973"/>
                  </a:cubicBezTo>
                  <a:cubicBezTo>
                    <a:pt x="575699" y="-41543"/>
                    <a:pt x="45652" y="-82471"/>
                    <a:pt x="4198" y="167340"/>
                  </a:cubicBezTo>
                  <a:cubicBezTo>
                    <a:pt x="-22674" y="329268"/>
                    <a:pt x="85858" y="469587"/>
                    <a:pt x="252883" y="548374"/>
                  </a:cubicBezTo>
                  <a:cubicBezTo>
                    <a:pt x="277146" y="559822"/>
                    <a:pt x="426094" y="618379"/>
                    <a:pt x="441568" y="599248"/>
                  </a:cubicBezTo>
                </a:path>
              </a:pathLst>
            </a:custGeom>
            <a:solidFill>
              <a:srgbClr val="1D1D1B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26" name="Google Shape;626;p16"/>
            <p:cNvSpPr/>
            <p:nvPr/>
          </p:nvSpPr>
          <p:spPr>
            <a:xfrm rot="10800000" flipH="1">
              <a:off x="3296892" y="5303647"/>
              <a:ext cx="568891" cy="180366"/>
            </a:xfrm>
            <a:custGeom>
              <a:avLst/>
              <a:gdLst/>
              <a:ahLst/>
              <a:cxnLst/>
              <a:rect l="l" t="t" r="r" b="b"/>
              <a:pathLst>
                <a:path w="568891" h="180366" extrusionOk="0">
                  <a:moveTo>
                    <a:pt x="491078" y="103509"/>
                  </a:moveTo>
                  <a:cubicBezTo>
                    <a:pt x="363209" y="27386"/>
                    <a:pt x="206238" y="-7469"/>
                    <a:pt x="60310" y="1435"/>
                  </a:cubicBezTo>
                  <a:cubicBezTo>
                    <a:pt x="48369" y="2163"/>
                    <a:pt x="-21684" y="8008"/>
                    <a:pt x="7007" y="37420"/>
                  </a:cubicBezTo>
                  <a:cubicBezTo>
                    <a:pt x="15130" y="45749"/>
                    <a:pt x="73204" y="34204"/>
                    <a:pt x="89504" y="34422"/>
                  </a:cubicBezTo>
                  <a:cubicBezTo>
                    <a:pt x="240875" y="36466"/>
                    <a:pt x="335097" y="60586"/>
                    <a:pt x="469519" y="130515"/>
                  </a:cubicBezTo>
                  <a:cubicBezTo>
                    <a:pt x="494206" y="143357"/>
                    <a:pt x="537077" y="177366"/>
                    <a:pt x="560426" y="180028"/>
                  </a:cubicBezTo>
                  <a:cubicBezTo>
                    <a:pt x="568060" y="180899"/>
                    <a:pt x="569788" y="181383"/>
                    <a:pt x="568805" y="170683"/>
                  </a:cubicBezTo>
                  <a:cubicBezTo>
                    <a:pt x="566101" y="141303"/>
                    <a:pt x="511067" y="115407"/>
                    <a:pt x="491078" y="103509"/>
                  </a:cubicBezTo>
                </a:path>
              </a:pathLst>
            </a:custGeom>
            <a:solidFill>
              <a:srgbClr val="1D1D1B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27" name="Google Shape;627;p16"/>
            <p:cNvSpPr/>
            <p:nvPr/>
          </p:nvSpPr>
          <p:spPr>
            <a:xfrm rot="10800000" flipH="1">
              <a:off x="3215040" y="4995108"/>
              <a:ext cx="104981" cy="53072"/>
            </a:xfrm>
            <a:custGeom>
              <a:avLst/>
              <a:gdLst/>
              <a:ahLst/>
              <a:cxnLst/>
              <a:rect l="l" t="t" r="r" b="b"/>
              <a:pathLst>
                <a:path w="104981" h="53072" extrusionOk="0">
                  <a:moveTo>
                    <a:pt x="58546" y="53098"/>
                  </a:moveTo>
                  <a:cubicBezTo>
                    <a:pt x="111135" y="54433"/>
                    <a:pt x="142499" y="-39873"/>
                    <a:pt x="20789" y="19908"/>
                  </a:cubicBezTo>
                  <a:cubicBezTo>
                    <a:pt x="19443" y="20568"/>
                    <a:pt x="17788" y="20313"/>
                    <a:pt x="16296" y="20443"/>
                  </a:cubicBezTo>
                  <a:cubicBezTo>
                    <a:pt x="-26092" y="24146"/>
                    <a:pt x="24067" y="52223"/>
                    <a:pt x="58546" y="53098"/>
                  </a:cubicBezTo>
                </a:path>
              </a:pathLst>
            </a:custGeom>
            <a:solidFill>
              <a:srgbClr val="1D1D1B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28" name="Google Shape;628;p16"/>
            <p:cNvSpPr/>
            <p:nvPr/>
          </p:nvSpPr>
          <p:spPr>
            <a:xfrm rot="10800000" flipH="1">
              <a:off x="3397950" y="5001625"/>
              <a:ext cx="105807" cy="64123"/>
            </a:xfrm>
            <a:custGeom>
              <a:avLst/>
              <a:gdLst/>
              <a:ahLst/>
              <a:cxnLst/>
              <a:rect l="l" t="t" r="r" b="b"/>
              <a:pathLst>
                <a:path w="105807" h="64123" extrusionOk="0">
                  <a:moveTo>
                    <a:pt x="3796" y="31995"/>
                  </a:moveTo>
                  <a:cubicBezTo>
                    <a:pt x="-14237" y="38737"/>
                    <a:pt x="36278" y="77217"/>
                    <a:pt x="89480" y="59566"/>
                  </a:cubicBezTo>
                  <a:cubicBezTo>
                    <a:pt x="145235" y="41065"/>
                    <a:pt x="44219" y="-46058"/>
                    <a:pt x="3796" y="31995"/>
                  </a:cubicBezTo>
                </a:path>
              </a:pathLst>
            </a:custGeom>
            <a:solidFill>
              <a:srgbClr val="1D1D1B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29" name="Google Shape;629;p16"/>
            <p:cNvSpPr/>
            <p:nvPr/>
          </p:nvSpPr>
          <p:spPr>
            <a:xfrm rot="10800000" flipH="1">
              <a:off x="3124081" y="5336650"/>
              <a:ext cx="265622" cy="449708"/>
            </a:xfrm>
            <a:custGeom>
              <a:avLst/>
              <a:gdLst/>
              <a:ahLst/>
              <a:cxnLst/>
              <a:rect l="l" t="t" r="r" b="b"/>
              <a:pathLst>
                <a:path w="265622" h="449708" extrusionOk="0">
                  <a:moveTo>
                    <a:pt x="214094" y="427008"/>
                  </a:moveTo>
                  <a:cubicBezTo>
                    <a:pt x="226293" y="419958"/>
                    <a:pt x="248577" y="376310"/>
                    <a:pt x="246827" y="389011"/>
                  </a:cubicBezTo>
                  <a:cubicBezTo>
                    <a:pt x="238553" y="449028"/>
                    <a:pt x="297861" y="209449"/>
                    <a:pt x="240225" y="54169"/>
                  </a:cubicBezTo>
                  <a:cubicBezTo>
                    <a:pt x="207580" y="-33777"/>
                    <a:pt x="62047" y="-4743"/>
                    <a:pt x="24269" y="72611"/>
                  </a:cubicBezTo>
                  <a:cubicBezTo>
                    <a:pt x="-18585" y="160361"/>
                    <a:pt x="-183" y="278164"/>
                    <a:pt x="45956" y="363077"/>
                  </a:cubicBezTo>
                  <a:cubicBezTo>
                    <a:pt x="63366" y="395111"/>
                    <a:pt x="115318" y="441858"/>
                    <a:pt x="150832" y="398536"/>
                  </a:cubicBezTo>
                  <a:cubicBezTo>
                    <a:pt x="170890" y="397057"/>
                    <a:pt x="183889" y="410460"/>
                    <a:pt x="172105" y="425343"/>
                  </a:cubicBezTo>
                  <a:cubicBezTo>
                    <a:pt x="161552" y="438671"/>
                    <a:pt x="131748" y="432781"/>
                    <a:pt x="133707" y="449857"/>
                  </a:cubicBezTo>
                  <a:cubicBezTo>
                    <a:pt x="160840" y="447859"/>
                    <a:pt x="191865" y="439856"/>
                    <a:pt x="214094" y="427008"/>
                  </a:cubicBezTo>
                </a:path>
              </a:pathLst>
            </a:custGeom>
            <a:solidFill>
              <a:srgbClr val="A7939A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30" name="Google Shape;630;p16"/>
            <p:cNvSpPr/>
            <p:nvPr/>
          </p:nvSpPr>
          <p:spPr>
            <a:xfrm rot="10800000" flipH="1">
              <a:off x="3813995" y="5222733"/>
              <a:ext cx="171766" cy="113916"/>
            </a:xfrm>
            <a:custGeom>
              <a:avLst/>
              <a:gdLst/>
              <a:ahLst/>
              <a:cxnLst/>
              <a:rect l="l" t="t" r="r" b="b"/>
              <a:pathLst>
                <a:path w="171766" h="113916" extrusionOk="0">
                  <a:moveTo>
                    <a:pt x="545" y="21472"/>
                  </a:moveTo>
                  <a:cubicBezTo>
                    <a:pt x="7189" y="30398"/>
                    <a:pt x="56522" y="31016"/>
                    <a:pt x="102583" y="62642"/>
                  </a:cubicBezTo>
                  <a:cubicBezTo>
                    <a:pt x="137102" y="86343"/>
                    <a:pt x="140256" y="110041"/>
                    <a:pt x="151514" y="113535"/>
                  </a:cubicBezTo>
                  <a:cubicBezTo>
                    <a:pt x="172156" y="119945"/>
                    <a:pt x="188022" y="52856"/>
                    <a:pt x="142424" y="19699"/>
                  </a:cubicBezTo>
                  <a:cubicBezTo>
                    <a:pt x="87688" y="-20103"/>
                    <a:pt x="-7119" y="11173"/>
                    <a:pt x="545" y="21472"/>
                  </a:cubicBezTo>
                  <a:close/>
                </a:path>
              </a:pathLst>
            </a:custGeom>
            <a:noFill/>
            <a:ln w="19525" cap="rnd" cmpd="sng">
              <a:solidFill>
                <a:srgbClr val="1D1D1B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31" name="Google Shape;631;p16"/>
            <p:cNvSpPr/>
            <p:nvPr/>
          </p:nvSpPr>
          <p:spPr>
            <a:xfrm rot="10800000" flipH="1">
              <a:off x="2709835" y="5083250"/>
              <a:ext cx="489950" cy="347147"/>
            </a:xfrm>
            <a:custGeom>
              <a:avLst/>
              <a:gdLst/>
              <a:ahLst/>
              <a:cxnLst/>
              <a:rect l="l" t="t" r="r" b="b"/>
              <a:pathLst>
                <a:path w="489950" h="347147" extrusionOk="0">
                  <a:moveTo>
                    <a:pt x="382252" y="21407"/>
                  </a:moveTo>
                  <a:cubicBezTo>
                    <a:pt x="241385" y="69388"/>
                    <a:pt x="113065" y="166281"/>
                    <a:pt x="25217" y="283147"/>
                  </a:cubicBezTo>
                  <a:cubicBezTo>
                    <a:pt x="18030" y="292710"/>
                    <a:pt x="-22947" y="349827"/>
                    <a:pt x="18047" y="347058"/>
                  </a:cubicBezTo>
                  <a:cubicBezTo>
                    <a:pt x="29654" y="346275"/>
                    <a:pt x="58524" y="294578"/>
                    <a:pt x="69260" y="282314"/>
                  </a:cubicBezTo>
                  <a:cubicBezTo>
                    <a:pt x="168971" y="168404"/>
                    <a:pt x="248431" y="112315"/>
                    <a:pt x="388831" y="55332"/>
                  </a:cubicBezTo>
                  <a:cubicBezTo>
                    <a:pt x="414616" y="44867"/>
                    <a:pt x="468304" y="34282"/>
                    <a:pt x="485472" y="18234"/>
                  </a:cubicBezTo>
                  <a:cubicBezTo>
                    <a:pt x="491085" y="12987"/>
                    <a:pt x="492571" y="11984"/>
                    <a:pt x="483791" y="5797"/>
                  </a:cubicBezTo>
                  <a:cubicBezTo>
                    <a:pt x="459671" y="-11198"/>
                    <a:pt x="404272" y="13907"/>
                    <a:pt x="382252" y="21407"/>
                  </a:cubicBezTo>
                </a:path>
              </a:pathLst>
            </a:custGeom>
            <a:solidFill>
              <a:srgbClr val="1D1D1B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32" name="Google Shape;632;p16"/>
            <p:cNvSpPr/>
            <p:nvPr/>
          </p:nvSpPr>
          <p:spPr>
            <a:xfrm rot="10800000" flipH="1">
              <a:off x="2610623" y="5019333"/>
              <a:ext cx="198472" cy="75463"/>
            </a:xfrm>
            <a:custGeom>
              <a:avLst/>
              <a:gdLst/>
              <a:ahLst/>
              <a:cxnLst/>
              <a:rect l="l" t="t" r="r" b="b"/>
              <a:pathLst>
                <a:path w="198472" h="75463" extrusionOk="0">
                  <a:moveTo>
                    <a:pt x="2872" y="75196"/>
                  </a:moveTo>
                  <a:cubicBezTo>
                    <a:pt x="14372" y="78592"/>
                    <a:pt x="55555" y="53271"/>
                    <a:pt x="115584" y="54502"/>
                  </a:cubicBezTo>
                  <a:cubicBezTo>
                    <a:pt x="160571" y="55426"/>
                    <a:pt x="179613" y="70514"/>
                    <a:pt x="191463" y="67343"/>
                  </a:cubicBezTo>
                  <a:cubicBezTo>
                    <a:pt x="213199" y="61525"/>
                    <a:pt x="182643" y="1816"/>
                    <a:pt x="122173" y="85"/>
                  </a:cubicBezTo>
                  <a:cubicBezTo>
                    <a:pt x="54484" y="-1858"/>
                    <a:pt x="-15171" y="69871"/>
                    <a:pt x="2872" y="75196"/>
                  </a:cubicBezTo>
                  <a:close/>
                </a:path>
              </a:pathLst>
            </a:custGeom>
            <a:noFill/>
            <a:ln w="19525" cap="rnd" cmpd="sng">
              <a:solidFill>
                <a:srgbClr val="1D1D1B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33" name="Google Shape;633;p16"/>
            <p:cNvSpPr/>
            <p:nvPr/>
          </p:nvSpPr>
          <p:spPr>
            <a:xfrm rot="10800000" flipH="1">
              <a:off x="3305885" y="5124551"/>
              <a:ext cx="193464" cy="88589"/>
            </a:xfrm>
            <a:custGeom>
              <a:avLst/>
              <a:gdLst/>
              <a:ahLst/>
              <a:cxnLst/>
              <a:rect l="l" t="t" r="r" b="b"/>
              <a:pathLst>
                <a:path w="193464" h="88589" extrusionOk="0">
                  <a:moveTo>
                    <a:pt x="58115" y="65078"/>
                  </a:moveTo>
                  <a:cubicBezTo>
                    <a:pt x="228179" y="78416"/>
                    <a:pt x="189830" y="99708"/>
                    <a:pt x="189830" y="81749"/>
                  </a:cubicBezTo>
                  <a:cubicBezTo>
                    <a:pt x="189830" y="63794"/>
                    <a:pt x="97711" y="53"/>
                    <a:pt x="58115" y="53"/>
                  </a:cubicBezTo>
                  <a:cubicBezTo>
                    <a:pt x="18518" y="53"/>
                    <a:pt x="70" y="32792"/>
                    <a:pt x="70" y="50750"/>
                  </a:cubicBezTo>
                  <a:cubicBezTo>
                    <a:pt x="70" y="68705"/>
                    <a:pt x="18639" y="61982"/>
                    <a:pt x="58115" y="65078"/>
                  </a:cubicBezTo>
                  <a:close/>
                </a:path>
              </a:pathLst>
            </a:custGeom>
            <a:noFill/>
            <a:ln w="19525" cap="rnd" cmpd="sng">
              <a:solidFill>
                <a:srgbClr val="1D1D1B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634" name="Google Shape;634;p16"/>
          <p:cNvGrpSpPr/>
          <p:nvPr/>
        </p:nvGrpSpPr>
        <p:grpSpPr>
          <a:xfrm flipH="1">
            <a:off x="5683482" y="2116295"/>
            <a:ext cx="978635" cy="2176170"/>
            <a:chOff x="1615219" y="507815"/>
            <a:chExt cx="989820" cy="2371331"/>
          </a:xfrm>
        </p:grpSpPr>
        <p:sp>
          <p:nvSpPr>
            <p:cNvPr id="635" name="Google Shape;635;p16"/>
            <p:cNvSpPr/>
            <p:nvPr/>
          </p:nvSpPr>
          <p:spPr>
            <a:xfrm>
              <a:off x="1835408" y="1263883"/>
              <a:ext cx="507844" cy="1078049"/>
            </a:xfrm>
            <a:custGeom>
              <a:avLst/>
              <a:gdLst/>
              <a:ahLst/>
              <a:cxnLst/>
              <a:rect l="l" t="t" r="r" b="b"/>
              <a:pathLst>
                <a:path w="507844" h="1078049" extrusionOk="0">
                  <a:moveTo>
                    <a:pt x="162372" y="5580"/>
                  </a:moveTo>
                  <a:cubicBezTo>
                    <a:pt x="162372" y="5580"/>
                    <a:pt x="224635" y="62326"/>
                    <a:pt x="302344" y="29468"/>
                  </a:cubicBezTo>
                  <a:cubicBezTo>
                    <a:pt x="380207" y="-3371"/>
                    <a:pt x="380207" y="-387"/>
                    <a:pt x="380207" y="-387"/>
                  </a:cubicBezTo>
                  <a:cubicBezTo>
                    <a:pt x="380207" y="-387"/>
                    <a:pt x="444986" y="662524"/>
                    <a:pt x="455392" y="761058"/>
                  </a:cubicBezTo>
                  <a:cubicBezTo>
                    <a:pt x="465789" y="859612"/>
                    <a:pt x="514969" y="1062667"/>
                    <a:pt x="514969" y="1062667"/>
                  </a:cubicBezTo>
                  <a:cubicBezTo>
                    <a:pt x="514969" y="1062667"/>
                    <a:pt x="105320" y="1074602"/>
                    <a:pt x="24932" y="1077585"/>
                  </a:cubicBezTo>
                  <a:cubicBezTo>
                    <a:pt x="-55455" y="1080570"/>
                    <a:pt x="162372" y="5580"/>
                    <a:pt x="162372" y="5580"/>
                  </a:cubicBezTo>
                  <a:close/>
                </a:path>
              </a:pathLst>
            </a:custGeom>
            <a:solidFill>
              <a:srgbClr val="E5DFE1"/>
            </a:solidFill>
            <a:ln w="20625" cap="flat" cmpd="sng">
              <a:solidFill>
                <a:srgbClr val="000000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36" name="Google Shape;636;p16"/>
            <p:cNvSpPr/>
            <p:nvPr/>
          </p:nvSpPr>
          <p:spPr>
            <a:xfrm rot="10800000" flipH="1">
              <a:off x="1786911" y="589304"/>
              <a:ext cx="616497" cy="678217"/>
            </a:xfrm>
            <a:custGeom>
              <a:avLst/>
              <a:gdLst/>
              <a:ahLst/>
              <a:cxnLst/>
              <a:rect l="l" t="t" r="r" b="b"/>
              <a:pathLst>
                <a:path w="616497" h="678217" extrusionOk="0">
                  <a:moveTo>
                    <a:pt x="312316" y="678145"/>
                  </a:moveTo>
                  <a:cubicBezTo>
                    <a:pt x="210168" y="679205"/>
                    <a:pt x="125041" y="655476"/>
                    <a:pt x="63713" y="550586"/>
                  </a:cubicBezTo>
                  <a:cubicBezTo>
                    <a:pt x="23191" y="481287"/>
                    <a:pt x="2418" y="413797"/>
                    <a:pt x="203" y="344251"/>
                  </a:cubicBezTo>
                  <a:cubicBezTo>
                    <a:pt x="-3797" y="218731"/>
                    <a:pt x="58300" y="133825"/>
                    <a:pt x="119557" y="67301"/>
                  </a:cubicBezTo>
                  <a:cubicBezTo>
                    <a:pt x="168470" y="14174"/>
                    <a:pt x="225051" y="-39"/>
                    <a:pt x="279578" y="-39"/>
                  </a:cubicBezTo>
                  <a:cubicBezTo>
                    <a:pt x="299602" y="-39"/>
                    <a:pt x="319370" y="1890"/>
                    <a:pt x="338347" y="4494"/>
                  </a:cubicBezTo>
                  <a:cubicBezTo>
                    <a:pt x="403329" y="13423"/>
                    <a:pt x="466050" y="44830"/>
                    <a:pt x="524781" y="97913"/>
                  </a:cubicBezTo>
                  <a:cubicBezTo>
                    <a:pt x="628885" y="192009"/>
                    <a:pt x="647117" y="375597"/>
                    <a:pt x="565418" y="507133"/>
                  </a:cubicBezTo>
                  <a:cubicBezTo>
                    <a:pt x="509646" y="596925"/>
                    <a:pt x="440164" y="644122"/>
                    <a:pt x="358665" y="648432"/>
                  </a:cubicBezTo>
                  <a:cubicBezTo>
                    <a:pt x="363531" y="645312"/>
                    <a:pt x="366071" y="641111"/>
                    <a:pt x="366638" y="636959"/>
                  </a:cubicBezTo>
                  <a:cubicBezTo>
                    <a:pt x="441628" y="629986"/>
                    <a:pt x="505842" y="584495"/>
                    <a:pt x="557875" y="500731"/>
                  </a:cubicBezTo>
                  <a:cubicBezTo>
                    <a:pt x="636649" y="373895"/>
                    <a:pt x="619260" y="197087"/>
                    <a:pt x="519086" y="106547"/>
                  </a:cubicBezTo>
                  <a:cubicBezTo>
                    <a:pt x="461713" y="54686"/>
                    <a:pt x="400514" y="23981"/>
                    <a:pt x="337238" y="15285"/>
                  </a:cubicBezTo>
                  <a:cubicBezTo>
                    <a:pt x="268693" y="5867"/>
                    <a:pt x="189976" y="5629"/>
                    <a:pt x="125868" y="75251"/>
                  </a:cubicBezTo>
                  <a:cubicBezTo>
                    <a:pt x="66160" y="140095"/>
                    <a:pt x="5635" y="222716"/>
                    <a:pt x="9500" y="343856"/>
                  </a:cubicBezTo>
                  <a:cubicBezTo>
                    <a:pt x="11645" y="411287"/>
                    <a:pt x="31911" y="476911"/>
                    <a:pt x="71409" y="544472"/>
                  </a:cubicBezTo>
                  <a:cubicBezTo>
                    <a:pt x="139350" y="660655"/>
                    <a:pt x="230863" y="671726"/>
                    <a:pt x="351154" y="654149"/>
                  </a:cubicBezTo>
                  <a:cubicBezTo>
                    <a:pt x="353661" y="653791"/>
                    <a:pt x="356009" y="655883"/>
                    <a:pt x="356325" y="658862"/>
                  </a:cubicBezTo>
                  <a:cubicBezTo>
                    <a:pt x="356646" y="661840"/>
                    <a:pt x="354841" y="664568"/>
                    <a:pt x="352292" y="664943"/>
                  </a:cubicBezTo>
                  <a:cubicBezTo>
                    <a:pt x="336783" y="667215"/>
                    <a:pt x="326909" y="677993"/>
                    <a:pt x="312316" y="678145"/>
                  </a:cubicBezTo>
                  <a:close/>
                  <a:moveTo>
                    <a:pt x="310271" y="625659"/>
                  </a:moveTo>
                  <a:cubicBezTo>
                    <a:pt x="310776" y="624801"/>
                    <a:pt x="311356" y="624453"/>
                    <a:pt x="312025" y="624692"/>
                  </a:cubicBezTo>
                  <a:cubicBezTo>
                    <a:pt x="311440" y="625002"/>
                    <a:pt x="310851" y="625339"/>
                    <a:pt x="310271" y="625659"/>
                  </a:cubicBezTo>
                  <a:close/>
                </a:path>
              </a:pathLst>
            </a:custGeom>
            <a:solidFill>
              <a:srgbClr val="FFFBFB"/>
            </a:solidFill>
            <a:ln w="10550" cap="flat" cmpd="sng">
              <a:solidFill>
                <a:srgbClr val="000000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37" name="Google Shape;637;p16"/>
            <p:cNvSpPr/>
            <p:nvPr/>
          </p:nvSpPr>
          <p:spPr>
            <a:xfrm rot="10800000" flipH="1">
              <a:off x="1839201" y="2648192"/>
              <a:ext cx="198274" cy="230954"/>
            </a:xfrm>
            <a:custGeom>
              <a:avLst/>
              <a:gdLst/>
              <a:ahLst/>
              <a:cxnLst/>
              <a:rect l="l" t="t" r="r" b="b"/>
              <a:pathLst>
                <a:path w="198274" h="230954" extrusionOk="0">
                  <a:moveTo>
                    <a:pt x="143761" y="220927"/>
                  </a:moveTo>
                  <a:cubicBezTo>
                    <a:pt x="143426" y="220709"/>
                    <a:pt x="143063" y="220535"/>
                    <a:pt x="142677" y="220410"/>
                  </a:cubicBezTo>
                  <a:cubicBezTo>
                    <a:pt x="136696" y="218546"/>
                    <a:pt x="130682" y="216807"/>
                    <a:pt x="124672" y="215073"/>
                  </a:cubicBezTo>
                  <a:cubicBezTo>
                    <a:pt x="88853" y="204736"/>
                    <a:pt x="55015" y="194975"/>
                    <a:pt x="30429" y="158631"/>
                  </a:cubicBezTo>
                  <a:cubicBezTo>
                    <a:pt x="5508" y="121793"/>
                    <a:pt x="2117" y="78145"/>
                    <a:pt x="21792" y="47432"/>
                  </a:cubicBezTo>
                  <a:cubicBezTo>
                    <a:pt x="45597" y="10246"/>
                    <a:pt x="84551" y="414"/>
                    <a:pt x="121040" y="22361"/>
                  </a:cubicBezTo>
                  <a:cubicBezTo>
                    <a:pt x="158124" y="44687"/>
                    <a:pt x="180338" y="79281"/>
                    <a:pt x="187073" y="125179"/>
                  </a:cubicBezTo>
                  <a:cubicBezTo>
                    <a:pt x="193957" y="172121"/>
                    <a:pt x="183441" y="195382"/>
                    <a:pt x="143803" y="220899"/>
                  </a:cubicBezTo>
                  <a:cubicBezTo>
                    <a:pt x="143789" y="220910"/>
                    <a:pt x="143775" y="220916"/>
                    <a:pt x="143761" y="220927"/>
                  </a:cubicBezTo>
                  <a:close/>
                  <a:moveTo>
                    <a:pt x="82495" y="143"/>
                  </a:moveTo>
                  <a:cubicBezTo>
                    <a:pt x="56211" y="143"/>
                    <a:pt x="31406" y="14268"/>
                    <a:pt x="14340" y="40921"/>
                  </a:cubicBezTo>
                  <a:cubicBezTo>
                    <a:pt x="-7590" y="75167"/>
                    <a:pt x="-4060" y="125179"/>
                    <a:pt x="23127" y="165370"/>
                  </a:cubicBezTo>
                  <a:cubicBezTo>
                    <a:pt x="49694" y="204633"/>
                    <a:pt x="86681" y="215307"/>
                    <a:pt x="122444" y="225622"/>
                  </a:cubicBezTo>
                  <a:cubicBezTo>
                    <a:pt x="128393" y="227345"/>
                    <a:pt x="134352" y="229063"/>
                    <a:pt x="140273" y="230911"/>
                  </a:cubicBezTo>
                  <a:cubicBezTo>
                    <a:pt x="141501" y="231296"/>
                    <a:pt x="142738" y="231063"/>
                    <a:pt x="143761" y="230394"/>
                  </a:cubicBezTo>
                  <a:cubicBezTo>
                    <a:pt x="145115" y="231280"/>
                    <a:pt x="146826" y="231362"/>
                    <a:pt x="148291" y="230421"/>
                  </a:cubicBezTo>
                  <a:cubicBezTo>
                    <a:pt x="191236" y="202774"/>
                    <a:pt x="203781" y="174751"/>
                    <a:pt x="196241" y="123342"/>
                  </a:cubicBezTo>
                  <a:cubicBezTo>
                    <a:pt x="188990" y="73895"/>
                    <a:pt x="165120" y="36671"/>
                    <a:pt x="125300" y="12697"/>
                  </a:cubicBezTo>
                  <a:cubicBezTo>
                    <a:pt x="111258" y="4246"/>
                    <a:pt x="96658" y="148"/>
                    <a:pt x="82495" y="143"/>
                  </a:cubicBezTo>
                  <a:close/>
                </a:path>
              </a:pathLst>
            </a:custGeom>
            <a:solidFill>
              <a:srgbClr val="000000"/>
            </a:solidFill>
            <a:ln w="11850" cap="flat" cmpd="sng">
              <a:solidFill>
                <a:srgbClr val="000000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38" name="Google Shape;638;p16"/>
            <p:cNvSpPr/>
            <p:nvPr/>
          </p:nvSpPr>
          <p:spPr>
            <a:xfrm rot="10800000" flipH="1">
              <a:off x="1984145" y="2341478"/>
              <a:ext cx="26460" cy="336480"/>
            </a:xfrm>
            <a:custGeom>
              <a:avLst/>
              <a:gdLst/>
              <a:ahLst/>
              <a:cxnLst/>
              <a:rect l="l" t="t" r="r" b="b"/>
              <a:pathLst>
                <a:path w="26460" h="336480" extrusionOk="0">
                  <a:moveTo>
                    <a:pt x="21825" y="78"/>
                  </a:moveTo>
                  <a:cubicBezTo>
                    <a:pt x="19365" y="78"/>
                    <a:pt x="17309" y="2334"/>
                    <a:pt x="17184" y="5242"/>
                  </a:cubicBezTo>
                  <a:cubicBezTo>
                    <a:pt x="16714" y="16264"/>
                    <a:pt x="15993" y="27514"/>
                    <a:pt x="15300" y="38395"/>
                  </a:cubicBezTo>
                  <a:cubicBezTo>
                    <a:pt x="13746" y="62673"/>
                    <a:pt x="12142" y="87777"/>
                    <a:pt x="13118" y="112495"/>
                  </a:cubicBezTo>
                  <a:cubicBezTo>
                    <a:pt x="14495" y="147246"/>
                    <a:pt x="10556" y="182780"/>
                    <a:pt x="6746" y="217145"/>
                  </a:cubicBezTo>
                  <a:cubicBezTo>
                    <a:pt x="2602" y="254537"/>
                    <a:pt x="-1687" y="293207"/>
                    <a:pt x="713" y="331518"/>
                  </a:cubicBezTo>
                  <a:cubicBezTo>
                    <a:pt x="900" y="334507"/>
                    <a:pt x="3100" y="336795"/>
                    <a:pt x="5695" y="336540"/>
                  </a:cubicBezTo>
                  <a:cubicBezTo>
                    <a:pt x="8258" y="336322"/>
                    <a:pt x="10183" y="333719"/>
                    <a:pt x="9997" y="330724"/>
                  </a:cubicBezTo>
                  <a:cubicBezTo>
                    <a:pt x="7662" y="293506"/>
                    <a:pt x="11886" y="255401"/>
                    <a:pt x="15970" y="218542"/>
                  </a:cubicBezTo>
                  <a:cubicBezTo>
                    <a:pt x="19830" y="183714"/>
                    <a:pt x="23826" y="147697"/>
                    <a:pt x="22412" y="111995"/>
                  </a:cubicBezTo>
                  <a:cubicBezTo>
                    <a:pt x="21458" y="87929"/>
                    <a:pt x="23044" y="63156"/>
                    <a:pt x="24574" y="39199"/>
                  </a:cubicBezTo>
                  <a:cubicBezTo>
                    <a:pt x="25277" y="28259"/>
                    <a:pt x="25998" y="16938"/>
                    <a:pt x="26477" y="5785"/>
                  </a:cubicBezTo>
                  <a:cubicBezTo>
                    <a:pt x="26602" y="2785"/>
                    <a:pt x="24630" y="236"/>
                    <a:pt x="22063" y="84"/>
                  </a:cubicBezTo>
                  <a:cubicBezTo>
                    <a:pt x="21984" y="78"/>
                    <a:pt x="21905" y="78"/>
                    <a:pt x="21825" y="78"/>
                  </a:cubicBezTo>
                </a:path>
              </a:pathLst>
            </a:custGeom>
            <a:solidFill>
              <a:srgbClr val="1D1D1B"/>
            </a:solidFill>
            <a:ln w="10550" cap="flat" cmpd="sng">
              <a:solidFill>
                <a:srgbClr val="000000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39" name="Google Shape;639;p16"/>
            <p:cNvSpPr/>
            <p:nvPr/>
          </p:nvSpPr>
          <p:spPr>
            <a:xfrm rot="10800000" flipH="1">
              <a:off x="2128948" y="2331598"/>
              <a:ext cx="14052" cy="324314"/>
            </a:xfrm>
            <a:custGeom>
              <a:avLst/>
              <a:gdLst/>
              <a:ahLst/>
              <a:cxnLst/>
              <a:rect l="l" t="t" r="r" b="b"/>
              <a:pathLst>
                <a:path w="14052" h="324314" extrusionOk="0">
                  <a:moveTo>
                    <a:pt x="9430" y="79"/>
                  </a:moveTo>
                  <a:cubicBezTo>
                    <a:pt x="6900" y="79"/>
                    <a:pt x="4825" y="2454"/>
                    <a:pt x="4779" y="5416"/>
                  </a:cubicBezTo>
                  <a:lnTo>
                    <a:pt x="30" y="318860"/>
                  </a:lnTo>
                  <a:cubicBezTo>
                    <a:pt x="-17" y="321860"/>
                    <a:pt x="2030" y="324339"/>
                    <a:pt x="4597" y="324393"/>
                  </a:cubicBezTo>
                  <a:lnTo>
                    <a:pt x="4681" y="324393"/>
                  </a:lnTo>
                  <a:cubicBezTo>
                    <a:pt x="7211" y="324393"/>
                    <a:pt x="9286" y="322018"/>
                    <a:pt x="9332" y="319050"/>
                  </a:cubicBezTo>
                  <a:lnTo>
                    <a:pt x="14081" y="5611"/>
                  </a:lnTo>
                  <a:cubicBezTo>
                    <a:pt x="14128" y="2611"/>
                    <a:pt x="12081" y="133"/>
                    <a:pt x="9514" y="79"/>
                  </a:cubicBezTo>
                  <a:close/>
                </a:path>
              </a:pathLst>
            </a:custGeom>
            <a:solidFill>
              <a:srgbClr val="1D1D1B"/>
            </a:solidFill>
            <a:ln w="10550" cap="flat" cmpd="sng">
              <a:solidFill>
                <a:srgbClr val="000000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40" name="Google Shape;640;p16"/>
            <p:cNvSpPr/>
            <p:nvPr/>
          </p:nvSpPr>
          <p:spPr>
            <a:xfrm rot="10800000" flipH="1">
              <a:off x="2120885" y="2623401"/>
              <a:ext cx="183310" cy="242306"/>
            </a:xfrm>
            <a:custGeom>
              <a:avLst/>
              <a:gdLst/>
              <a:ahLst/>
              <a:cxnLst/>
              <a:rect l="l" t="t" r="r" b="b"/>
              <a:pathLst>
                <a:path w="183310" h="242306" extrusionOk="0">
                  <a:moveTo>
                    <a:pt x="9126" y="192821"/>
                  </a:moveTo>
                  <a:cubicBezTo>
                    <a:pt x="12256" y="184559"/>
                    <a:pt x="13079" y="170733"/>
                    <a:pt x="14117" y="153341"/>
                  </a:cubicBezTo>
                  <a:cubicBezTo>
                    <a:pt x="16024" y="121367"/>
                    <a:pt x="18633" y="77578"/>
                    <a:pt x="38043" y="50398"/>
                  </a:cubicBezTo>
                  <a:cubicBezTo>
                    <a:pt x="63787" y="14348"/>
                    <a:pt x="99653" y="1537"/>
                    <a:pt x="129416" y="17712"/>
                  </a:cubicBezTo>
                  <a:cubicBezTo>
                    <a:pt x="165445" y="37321"/>
                    <a:pt x="181673" y="79861"/>
                    <a:pt x="170761" y="126090"/>
                  </a:cubicBezTo>
                  <a:cubicBezTo>
                    <a:pt x="159673" y="173075"/>
                    <a:pt x="135254" y="205576"/>
                    <a:pt x="98183" y="222686"/>
                  </a:cubicBezTo>
                  <a:cubicBezTo>
                    <a:pt x="60280" y="240164"/>
                    <a:pt x="38638" y="232930"/>
                    <a:pt x="9131" y="192826"/>
                  </a:cubicBezTo>
                  <a:cubicBezTo>
                    <a:pt x="9126" y="192826"/>
                    <a:pt x="9126" y="192826"/>
                    <a:pt x="9126" y="192821"/>
                  </a:cubicBezTo>
                  <a:close/>
                  <a:moveTo>
                    <a:pt x="103132" y="135"/>
                  </a:moveTo>
                  <a:cubicBezTo>
                    <a:pt x="77490" y="135"/>
                    <a:pt x="50889" y="15440"/>
                    <a:pt x="30898" y="43436"/>
                  </a:cubicBezTo>
                  <a:cubicBezTo>
                    <a:pt x="9563" y="73317"/>
                    <a:pt x="6833" y="119128"/>
                    <a:pt x="4837" y="152586"/>
                  </a:cubicBezTo>
                  <a:cubicBezTo>
                    <a:pt x="3879" y="168635"/>
                    <a:pt x="3051" y="182494"/>
                    <a:pt x="475" y="188799"/>
                  </a:cubicBezTo>
                  <a:cubicBezTo>
                    <a:pt x="-358" y="190820"/>
                    <a:pt x="-18" y="193141"/>
                    <a:pt x="1172" y="194728"/>
                  </a:cubicBezTo>
                  <a:cubicBezTo>
                    <a:pt x="698" y="196462"/>
                    <a:pt x="986" y="198429"/>
                    <a:pt x="2075" y="199919"/>
                  </a:cubicBezTo>
                  <a:cubicBezTo>
                    <a:pt x="34038" y="243355"/>
                    <a:pt x="60080" y="251964"/>
                    <a:pt x="101602" y="232789"/>
                  </a:cubicBezTo>
                  <a:cubicBezTo>
                    <a:pt x="141533" y="214365"/>
                    <a:pt x="167822" y="179434"/>
                    <a:pt x="179729" y="128976"/>
                  </a:cubicBezTo>
                  <a:cubicBezTo>
                    <a:pt x="191724" y="78159"/>
                    <a:pt x="173082" y="29489"/>
                    <a:pt x="133347" y="7864"/>
                  </a:cubicBezTo>
                  <a:cubicBezTo>
                    <a:pt x="123770" y="2652"/>
                    <a:pt x="113528" y="135"/>
                    <a:pt x="103132" y="135"/>
                  </a:cubicBezTo>
                  <a:close/>
                </a:path>
              </a:pathLst>
            </a:custGeom>
            <a:solidFill>
              <a:srgbClr val="000000"/>
            </a:solidFill>
            <a:ln w="11850" cap="flat" cmpd="sng">
              <a:solidFill>
                <a:srgbClr val="000000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41" name="Google Shape;641;p16"/>
            <p:cNvSpPr/>
            <p:nvPr/>
          </p:nvSpPr>
          <p:spPr>
            <a:xfrm rot="10800000" flipH="1">
              <a:off x="2171895" y="889564"/>
              <a:ext cx="40377" cy="47175"/>
            </a:xfrm>
            <a:custGeom>
              <a:avLst/>
              <a:gdLst/>
              <a:ahLst/>
              <a:cxnLst/>
              <a:rect l="l" t="t" r="r" b="b"/>
              <a:pathLst>
                <a:path w="40377" h="47175" extrusionOk="0">
                  <a:moveTo>
                    <a:pt x="40414" y="23610"/>
                  </a:moveTo>
                  <a:cubicBezTo>
                    <a:pt x="40414" y="10583"/>
                    <a:pt x="31376" y="23"/>
                    <a:pt x="20227" y="23"/>
                  </a:cubicBezTo>
                  <a:cubicBezTo>
                    <a:pt x="9074" y="23"/>
                    <a:pt x="36" y="10583"/>
                    <a:pt x="36" y="23610"/>
                  </a:cubicBezTo>
                  <a:cubicBezTo>
                    <a:pt x="36" y="36638"/>
                    <a:pt x="9074" y="47198"/>
                    <a:pt x="20227" y="47198"/>
                  </a:cubicBezTo>
                  <a:cubicBezTo>
                    <a:pt x="31376" y="47198"/>
                    <a:pt x="40414" y="36638"/>
                    <a:pt x="40414" y="23610"/>
                  </a:cubicBezTo>
                </a:path>
              </a:pathLst>
            </a:custGeom>
            <a:solidFill>
              <a:srgbClr val="1D1D1B"/>
            </a:solidFill>
            <a:ln w="9525" cap="flat" cmpd="sng">
              <a:solidFill>
                <a:srgbClr val="1D1D1B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42" name="Google Shape;642;p16"/>
            <p:cNvSpPr/>
            <p:nvPr/>
          </p:nvSpPr>
          <p:spPr>
            <a:xfrm rot="10800000" flipH="1">
              <a:off x="2171895" y="889564"/>
              <a:ext cx="40377" cy="47175"/>
            </a:xfrm>
            <a:custGeom>
              <a:avLst/>
              <a:gdLst/>
              <a:ahLst/>
              <a:cxnLst/>
              <a:rect l="l" t="t" r="r" b="b"/>
              <a:pathLst>
                <a:path w="40377" h="47175" extrusionOk="0">
                  <a:moveTo>
                    <a:pt x="40414" y="23610"/>
                  </a:moveTo>
                  <a:cubicBezTo>
                    <a:pt x="40414" y="10583"/>
                    <a:pt x="31376" y="23"/>
                    <a:pt x="20227" y="23"/>
                  </a:cubicBezTo>
                  <a:cubicBezTo>
                    <a:pt x="9074" y="23"/>
                    <a:pt x="36" y="10583"/>
                    <a:pt x="36" y="23610"/>
                  </a:cubicBezTo>
                  <a:cubicBezTo>
                    <a:pt x="36" y="36638"/>
                    <a:pt x="9074" y="47198"/>
                    <a:pt x="20227" y="47198"/>
                  </a:cubicBezTo>
                  <a:cubicBezTo>
                    <a:pt x="31376" y="47198"/>
                    <a:pt x="40414" y="36638"/>
                    <a:pt x="40414" y="23610"/>
                  </a:cubicBezTo>
                  <a:close/>
                </a:path>
              </a:pathLst>
            </a:custGeom>
            <a:noFill/>
            <a:ln w="9525" cap="flat" cmpd="sng">
              <a:solidFill>
                <a:srgbClr val="A7A7D4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43" name="Google Shape;643;p16"/>
            <p:cNvSpPr/>
            <p:nvPr/>
          </p:nvSpPr>
          <p:spPr>
            <a:xfrm rot="10800000" flipH="1">
              <a:off x="2169585" y="886831"/>
              <a:ext cx="45024" cy="52615"/>
            </a:xfrm>
            <a:custGeom>
              <a:avLst/>
              <a:gdLst/>
              <a:ahLst/>
              <a:cxnLst/>
              <a:rect l="l" t="t" r="r" b="b"/>
              <a:pathLst>
                <a:path w="45024" h="52615" extrusionOk="0">
                  <a:moveTo>
                    <a:pt x="22544" y="47207"/>
                  </a:moveTo>
                  <a:cubicBezTo>
                    <a:pt x="12693" y="47207"/>
                    <a:pt x="4683" y="37843"/>
                    <a:pt x="4683" y="26337"/>
                  </a:cubicBezTo>
                  <a:cubicBezTo>
                    <a:pt x="4683" y="14826"/>
                    <a:pt x="12693" y="5461"/>
                    <a:pt x="22544" y="5461"/>
                  </a:cubicBezTo>
                  <a:cubicBezTo>
                    <a:pt x="32395" y="5461"/>
                    <a:pt x="40405" y="14826"/>
                    <a:pt x="40405" y="26337"/>
                  </a:cubicBezTo>
                  <a:cubicBezTo>
                    <a:pt x="40405" y="37843"/>
                    <a:pt x="32395" y="47207"/>
                    <a:pt x="22544" y="47207"/>
                  </a:cubicBezTo>
                  <a:moveTo>
                    <a:pt x="22544" y="27"/>
                  </a:moveTo>
                  <a:cubicBezTo>
                    <a:pt x="10130" y="27"/>
                    <a:pt x="32" y="11831"/>
                    <a:pt x="32" y="26337"/>
                  </a:cubicBezTo>
                  <a:cubicBezTo>
                    <a:pt x="32" y="40843"/>
                    <a:pt x="10130" y="52642"/>
                    <a:pt x="22544" y="52642"/>
                  </a:cubicBezTo>
                  <a:cubicBezTo>
                    <a:pt x="34958" y="52642"/>
                    <a:pt x="45056" y="40843"/>
                    <a:pt x="45056" y="26337"/>
                  </a:cubicBezTo>
                  <a:cubicBezTo>
                    <a:pt x="45056" y="11831"/>
                    <a:pt x="34958" y="27"/>
                    <a:pt x="22544" y="27"/>
                  </a:cubicBezTo>
                </a:path>
              </a:pathLst>
            </a:custGeom>
            <a:solidFill>
              <a:srgbClr val="1D1D1B"/>
            </a:solidFill>
            <a:ln w="9525" cap="flat" cmpd="sng">
              <a:solidFill>
                <a:srgbClr val="1D1D1B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44" name="Google Shape;644;p16"/>
            <p:cNvSpPr/>
            <p:nvPr/>
          </p:nvSpPr>
          <p:spPr>
            <a:xfrm rot="10800000" flipH="1">
              <a:off x="2009117" y="856304"/>
              <a:ext cx="37340" cy="61056"/>
            </a:xfrm>
            <a:custGeom>
              <a:avLst/>
              <a:gdLst/>
              <a:ahLst/>
              <a:cxnLst/>
              <a:rect l="l" t="t" r="r" b="b"/>
              <a:pathLst>
                <a:path w="37340" h="61056" extrusionOk="0">
                  <a:moveTo>
                    <a:pt x="37366" y="30549"/>
                  </a:moveTo>
                  <a:cubicBezTo>
                    <a:pt x="37366" y="13690"/>
                    <a:pt x="29007" y="21"/>
                    <a:pt x="18696" y="21"/>
                  </a:cubicBezTo>
                  <a:cubicBezTo>
                    <a:pt x="8384" y="21"/>
                    <a:pt x="26" y="13690"/>
                    <a:pt x="26" y="30549"/>
                  </a:cubicBezTo>
                  <a:cubicBezTo>
                    <a:pt x="26" y="47409"/>
                    <a:pt x="8384" y="61077"/>
                    <a:pt x="18696" y="61077"/>
                  </a:cubicBezTo>
                  <a:cubicBezTo>
                    <a:pt x="29007" y="61077"/>
                    <a:pt x="37366" y="47409"/>
                    <a:pt x="37366" y="30549"/>
                  </a:cubicBezTo>
                </a:path>
              </a:pathLst>
            </a:custGeom>
            <a:solidFill>
              <a:srgbClr val="1D1D1B"/>
            </a:solidFill>
            <a:ln w="9525" cap="flat" cmpd="sng">
              <a:solidFill>
                <a:srgbClr val="1D1D1B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45" name="Google Shape;645;p16"/>
            <p:cNvSpPr/>
            <p:nvPr/>
          </p:nvSpPr>
          <p:spPr>
            <a:xfrm rot="10800000" flipH="1">
              <a:off x="1996727" y="856894"/>
              <a:ext cx="52252" cy="61056"/>
            </a:xfrm>
            <a:custGeom>
              <a:avLst/>
              <a:gdLst/>
              <a:ahLst/>
              <a:cxnLst/>
              <a:rect l="l" t="t" r="r" b="b"/>
              <a:pathLst>
                <a:path w="52252" h="61056" extrusionOk="0">
                  <a:moveTo>
                    <a:pt x="52279" y="30549"/>
                  </a:moveTo>
                  <a:cubicBezTo>
                    <a:pt x="52279" y="13690"/>
                    <a:pt x="40581" y="21"/>
                    <a:pt x="26153" y="21"/>
                  </a:cubicBezTo>
                  <a:cubicBezTo>
                    <a:pt x="11725" y="21"/>
                    <a:pt x="27" y="13690"/>
                    <a:pt x="27" y="30549"/>
                  </a:cubicBezTo>
                  <a:cubicBezTo>
                    <a:pt x="27" y="47409"/>
                    <a:pt x="11725" y="61077"/>
                    <a:pt x="26153" y="61077"/>
                  </a:cubicBezTo>
                  <a:cubicBezTo>
                    <a:pt x="40581" y="61077"/>
                    <a:pt x="52279" y="47409"/>
                    <a:pt x="52279" y="30549"/>
                  </a:cubicBezTo>
                  <a:close/>
                </a:path>
              </a:pathLst>
            </a:custGeom>
            <a:noFill/>
            <a:ln w="9525" cap="flat" cmpd="sng">
              <a:solidFill>
                <a:srgbClr val="1D1D1B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646" name="Google Shape;646;p16"/>
            <p:cNvGrpSpPr/>
            <p:nvPr/>
          </p:nvGrpSpPr>
          <p:grpSpPr>
            <a:xfrm>
              <a:off x="1996826" y="1743160"/>
              <a:ext cx="272719" cy="281410"/>
              <a:chOff x="1996826" y="1743160"/>
              <a:chExt cx="272719" cy="281410"/>
            </a:xfrm>
          </p:grpSpPr>
          <p:sp>
            <p:nvSpPr>
              <p:cNvPr id="647" name="Google Shape;647;p16"/>
              <p:cNvSpPr/>
              <p:nvPr/>
            </p:nvSpPr>
            <p:spPr>
              <a:xfrm rot="-1084150" flipH="1">
                <a:off x="2026705" y="1770600"/>
                <a:ext cx="212960" cy="226529"/>
              </a:xfrm>
              <a:custGeom>
                <a:avLst/>
                <a:gdLst/>
                <a:ahLst/>
                <a:cxnLst/>
                <a:rect l="l" t="t" r="r" b="b"/>
                <a:pathLst>
                  <a:path w="212960" h="226529" extrusionOk="0">
                    <a:moveTo>
                      <a:pt x="146791" y="177381"/>
                    </a:moveTo>
                    <a:cubicBezTo>
                      <a:pt x="145094" y="175376"/>
                      <a:pt x="143149" y="172207"/>
                      <a:pt x="141233" y="169925"/>
                    </a:cubicBezTo>
                    <a:cubicBezTo>
                      <a:pt x="135824" y="163490"/>
                      <a:pt x="127037" y="155392"/>
                      <a:pt x="122582" y="148799"/>
                    </a:cubicBezTo>
                    <a:cubicBezTo>
                      <a:pt x="120461" y="145658"/>
                      <a:pt x="121205" y="145016"/>
                      <a:pt x="122856" y="141951"/>
                    </a:cubicBezTo>
                    <a:cubicBezTo>
                      <a:pt x="125210" y="137592"/>
                      <a:pt x="128517" y="133885"/>
                      <a:pt x="130768" y="129423"/>
                    </a:cubicBezTo>
                    <a:cubicBezTo>
                      <a:pt x="131749" y="128483"/>
                      <a:pt x="136786" y="131630"/>
                      <a:pt x="137968" y="132337"/>
                    </a:cubicBezTo>
                    <a:cubicBezTo>
                      <a:pt x="149163" y="139011"/>
                      <a:pt x="160266" y="147897"/>
                      <a:pt x="170768" y="155571"/>
                    </a:cubicBezTo>
                    <a:cubicBezTo>
                      <a:pt x="179317" y="161821"/>
                      <a:pt x="203053" y="177349"/>
                      <a:pt x="207904" y="186164"/>
                    </a:cubicBezTo>
                    <a:cubicBezTo>
                      <a:pt x="214016" y="197257"/>
                      <a:pt x="205304" y="213013"/>
                      <a:pt x="197667" y="219997"/>
                    </a:cubicBezTo>
                    <a:cubicBezTo>
                      <a:pt x="190801" y="226274"/>
                      <a:pt x="186350" y="220274"/>
                      <a:pt x="181048" y="215040"/>
                    </a:cubicBezTo>
                    <a:cubicBezTo>
                      <a:pt x="169206" y="203344"/>
                      <a:pt x="157764" y="190355"/>
                      <a:pt x="146791" y="177381"/>
                    </a:cubicBezTo>
                    <a:moveTo>
                      <a:pt x="101572" y="144864"/>
                    </a:moveTo>
                    <a:cubicBezTo>
                      <a:pt x="105577" y="137826"/>
                      <a:pt x="111786" y="131228"/>
                      <a:pt x="115661" y="124315"/>
                    </a:cubicBezTo>
                    <a:cubicBezTo>
                      <a:pt x="117675" y="120717"/>
                      <a:pt x="121293" y="108493"/>
                      <a:pt x="123019" y="106901"/>
                    </a:cubicBezTo>
                    <a:cubicBezTo>
                      <a:pt x="123935" y="106059"/>
                      <a:pt x="126424" y="108124"/>
                      <a:pt x="127237" y="108890"/>
                    </a:cubicBezTo>
                    <a:cubicBezTo>
                      <a:pt x="133363" y="114689"/>
                      <a:pt x="129065" y="126005"/>
                      <a:pt x="125726" y="132375"/>
                    </a:cubicBezTo>
                    <a:cubicBezTo>
                      <a:pt x="121768" y="139929"/>
                      <a:pt x="116558" y="148544"/>
                      <a:pt x="108381" y="149315"/>
                    </a:cubicBezTo>
                    <a:cubicBezTo>
                      <a:pt x="105432" y="149592"/>
                      <a:pt x="101684" y="148967"/>
                      <a:pt x="101572" y="144864"/>
                    </a:cubicBezTo>
                    <a:moveTo>
                      <a:pt x="38213" y="148196"/>
                    </a:moveTo>
                    <a:cubicBezTo>
                      <a:pt x="14133" y="132271"/>
                      <a:pt x="1668" y="107466"/>
                      <a:pt x="2854" y="74895"/>
                    </a:cubicBezTo>
                    <a:cubicBezTo>
                      <a:pt x="4938" y="17626"/>
                      <a:pt x="56771" y="-18282"/>
                      <a:pt x="97944" y="17588"/>
                    </a:cubicBezTo>
                    <a:cubicBezTo>
                      <a:pt x="131852" y="47127"/>
                      <a:pt x="132210" y="112260"/>
                      <a:pt x="97972" y="141864"/>
                    </a:cubicBezTo>
                    <a:cubicBezTo>
                      <a:pt x="80883" y="156636"/>
                      <a:pt x="56822" y="160500"/>
                      <a:pt x="38213" y="148196"/>
                    </a:cubicBezTo>
                    <a:moveTo>
                      <a:pt x="28022" y="145527"/>
                    </a:moveTo>
                    <a:cubicBezTo>
                      <a:pt x="41883" y="158120"/>
                      <a:pt x="62329" y="162414"/>
                      <a:pt x="79106" y="156620"/>
                    </a:cubicBezTo>
                    <a:cubicBezTo>
                      <a:pt x="84804" y="154652"/>
                      <a:pt x="88516" y="151984"/>
                      <a:pt x="93679" y="149435"/>
                    </a:cubicBezTo>
                    <a:cubicBezTo>
                      <a:pt x="99279" y="146679"/>
                      <a:pt x="99130" y="150272"/>
                      <a:pt x="103721" y="152141"/>
                    </a:cubicBezTo>
                    <a:cubicBezTo>
                      <a:pt x="106512" y="153283"/>
                      <a:pt x="108307" y="153413"/>
                      <a:pt x="111144" y="152555"/>
                    </a:cubicBezTo>
                    <a:cubicBezTo>
                      <a:pt x="115958" y="151109"/>
                      <a:pt x="117405" y="147516"/>
                      <a:pt x="122489" y="152397"/>
                    </a:cubicBezTo>
                    <a:cubicBezTo>
                      <a:pt x="129265" y="158908"/>
                      <a:pt x="135396" y="168876"/>
                      <a:pt x="141442" y="176153"/>
                    </a:cubicBezTo>
                    <a:cubicBezTo>
                      <a:pt x="151643" y="188420"/>
                      <a:pt x="162201" y="200099"/>
                      <a:pt x="173150" y="211464"/>
                    </a:cubicBezTo>
                    <a:cubicBezTo>
                      <a:pt x="176931" y="215388"/>
                      <a:pt x="180755" y="220274"/>
                      <a:pt x="185145" y="223758"/>
                    </a:cubicBezTo>
                    <a:cubicBezTo>
                      <a:pt x="195606" y="232068"/>
                      <a:pt x="203406" y="220573"/>
                      <a:pt x="208485" y="210844"/>
                    </a:cubicBezTo>
                    <a:cubicBezTo>
                      <a:pt x="218876" y="190958"/>
                      <a:pt x="209937" y="180202"/>
                      <a:pt x="195732" y="169272"/>
                    </a:cubicBezTo>
                    <a:cubicBezTo>
                      <a:pt x="176801" y="154718"/>
                      <a:pt x="156452" y="142821"/>
                      <a:pt x="137247" y="128554"/>
                    </a:cubicBezTo>
                    <a:cubicBezTo>
                      <a:pt x="136024" y="127646"/>
                      <a:pt x="134759" y="126956"/>
                      <a:pt x="133814" y="125603"/>
                    </a:cubicBezTo>
                    <a:cubicBezTo>
                      <a:pt x="131400" y="122157"/>
                      <a:pt x="133177" y="118782"/>
                      <a:pt x="133019" y="114814"/>
                    </a:cubicBezTo>
                    <a:cubicBezTo>
                      <a:pt x="132707" y="107010"/>
                      <a:pt x="127744" y="105466"/>
                      <a:pt x="124693" y="99792"/>
                    </a:cubicBezTo>
                    <a:cubicBezTo>
                      <a:pt x="124768" y="94178"/>
                      <a:pt x="125865" y="88710"/>
                      <a:pt x="126047" y="83101"/>
                    </a:cubicBezTo>
                    <a:cubicBezTo>
                      <a:pt x="126963" y="54709"/>
                      <a:pt x="114042" y="22148"/>
                      <a:pt x="91721" y="9246"/>
                    </a:cubicBezTo>
                    <a:cubicBezTo>
                      <a:pt x="16226" y="-34397"/>
                      <a:pt x="-34156" y="89058"/>
                      <a:pt x="28022" y="145527"/>
                    </a:cubicBezTo>
                  </a:path>
                </a:pathLst>
              </a:custGeom>
              <a:solidFill>
                <a:srgbClr val="1D1D1B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48" name="Google Shape;648;p16"/>
              <p:cNvSpPr/>
              <p:nvPr/>
            </p:nvSpPr>
            <p:spPr>
              <a:xfrm rot="-1084150" flipH="1">
                <a:off x="2105090" y="1759685"/>
                <a:ext cx="120740" cy="152308"/>
              </a:xfrm>
              <a:custGeom>
                <a:avLst/>
                <a:gdLst/>
                <a:ahLst/>
                <a:cxnLst/>
                <a:rect l="l" t="t" r="r" b="b"/>
                <a:pathLst>
                  <a:path w="120740" h="152308" extrusionOk="0">
                    <a:moveTo>
                      <a:pt x="24780" y="114495"/>
                    </a:moveTo>
                    <a:cubicBezTo>
                      <a:pt x="-3514" y="70298"/>
                      <a:pt x="28645" y="1714"/>
                      <a:pt x="75887" y="23992"/>
                    </a:cubicBezTo>
                    <a:cubicBezTo>
                      <a:pt x="110474" y="40308"/>
                      <a:pt x="115088" y="100788"/>
                      <a:pt x="85539" y="125789"/>
                    </a:cubicBezTo>
                    <a:cubicBezTo>
                      <a:pt x="67055" y="141436"/>
                      <a:pt x="38450" y="135843"/>
                      <a:pt x="24780" y="114495"/>
                    </a:cubicBezTo>
                    <a:moveTo>
                      <a:pt x="35463" y="145045"/>
                    </a:moveTo>
                    <a:cubicBezTo>
                      <a:pt x="54068" y="157349"/>
                      <a:pt x="78129" y="153485"/>
                      <a:pt x="95218" y="138713"/>
                    </a:cubicBezTo>
                    <a:cubicBezTo>
                      <a:pt x="129460" y="109109"/>
                      <a:pt x="129102" y="43976"/>
                      <a:pt x="95195" y="14437"/>
                    </a:cubicBezTo>
                    <a:cubicBezTo>
                      <a:pt x="54022" y="-21433"/>
                      <a:pt x="2188" y="14475"/>
                      <a:pt x="100" y="71743"/>
                    </a:cubicBezTo>
                    <a:cubicBezTo>
                      <a:pt x="-1086" y="104315"/>
                      <a:pt x="11379" y="129120"/>
                      <a:pt x="35463" y="145045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49" name="Google Shape;649;p16"/>
              <p:cNvSpPr/>
              <p:nvPr/>
            </p:nvSpPr>
            <p:spPr>
              <a:xfrm rot="-1084150" flipH="1">
                <a:off x="2049371" y="1918053"/>
                <a:ext cx="88687" cy="93435"/>
              </a:xfrm>
              <a:custGeom>
                <a:avLst/>
                <a:gdLst/>
                <a:ahLst/>
                <a:cxnLst/>
                <a:rect l="l" t="t" r="r" b="b"/>
                <a:pathLst>
                  <a:path w="88687" h="93435" extrusionOk="0">
                    <a:moveTo>
                      <a:pt x="79085" y="70635"/>
                    </a:moveTo>
                    <a:lnTo>
                      <a:pt x="81443" y="65080"/>
                    </a:lnTo>
                    <a:lnTo>
                      <a:pt x="82941" y="65434"/>
                    </a:lnTo>
                    <a:cubicBezTo>
                      <a:pt x="82992" y="68711"/>
                      <a:pt x="82531" y="71727"/>
                      <a:pt x="79085" y="70635"/>
                    </a:cubicBezTo>
                    <a:moveTo>
                      <a:pt x="50196" y="35514"/>
                    </a:moveTo>
                    <a:cubicBezTo>
                      <a:pt x="49889" y="34813"/>
                      <a:pt x="49917" y="33965"/>
                      <a:pt x="50103" y="33226"/>
                    </a:cubicBezTo>
                    <a:cubicBezTo>
                      <a:pt x="50680" y="33232"/>
                      <a:pt x="51052" y="33161"/>
                      <a:pt x="51610" y="33460"/>
                    </a:cubicBezTo>
                    <a:cubicBezTo>
                      <a:pt x="54517" y="35009"/>
                      <a:pt x="59726" y="40661"/>
                      <a:pt x="63019" y="43091"/>
                    </a:cubicBezTo>
                    <a:cubicBezTo>
                      <a:pt x="67238" y="46199"/>
                      <a:pt x="77340" y="51064"/>
                      <a:pt x="79531" y="55602"/>
                    </a:cubicBezTo>
                    <a:cubicBezTo>
                      <a:pt x="80015" y="56602"/>
                      <a:pt x="80596" y="57906"/>
                      <a:pt x="80043" y="59048"/>
                    </a:cubicBezTo>
                    <a:cubicBezTo>
                      <a:pt x="79047" y="61107"/>
                      <a:pt x="76973" y="56814"/>
                      <a:pt x="76266" y="56048"/>
                    </a:cubicBezTo>
                    <a:cubicBezTo>
                      <a:pt x="72629" y="52124"/>
                      <a:pt x="65438" y="48080"/>
                      <a:pt x="60963" y="44607"/>
                    </a:cubicBezTo>
                    <a:cubicBezTo>
                      <a:pt x="59298" y="43313"/>
                      <a:pt x="50712" y="36683"/>
                      <a:pt x="50196" y="35514"/>
                    </a:cubicBezTo>
                    <a:moveTo>
                      <a:pt x="25549" y="48216"/>
                    </a:moveTo>
                    <a:cubicBezTo>
                      <a:pt x="36521" y="61189"/>
                      <a:pt x="47963" y="74184"/>
                      <a:pt x="59805" y="85880"/>
                    </a:cubicBezTo>
                    <a:cubicBezTo>
                      <a:pt x="65103" y="91114"/>
                      <a:pt x="69554" y="97109"/>
                      <a:pt x="76419" y="90831"/>
                    </a:cubicBezTo>
                    <a:cubicBezTo>
                      <a:pt x="84061" y="83847"/>
                      <a:pt x="92773" y="68091"/>
                      <a:pt x="86662" y="56999"/>
                    </a:cubicBezTo>
                    <a:cubicBezTo>
                      <a:pt x="81810" y="48189"/>
                      <a:pt x="58075" y="32661"/>
                      <a:pt x="49521" y="26411"/>
                    </a:cubicBezTo>
                    <a:cubicBezTo>
                      <a:pt x="39019" y="18737"/>
                      <a:pt x="27921" y="9845"/>
                      <a:pt x="16725" y="3171"/>
                    </a:cubicBezTo>
                    <a:cubicBezTo>
                      <a:pt x="15539" y="2470"/>
                      <a:pt x="10507" y="-682"/>
                      <a:pt x="9525" y="258"/>
                    </a:cubicBezTo>
                    <a:cubicBezTo>
                      <a:pt x="7274" y="4720"/>
                      <a:pt x="3962" y="8432"/>
                      <a:pt x="1614" y="12785"/>
                    </a:cubicBezTo>
                    <a:cubicBezTo>
                      <a:pt x="-42" y="15851"/>
                      <a:pt x="-786" y="16492"/>
                      <a:pt x="1339" y="19639"/>
                    </a:cubicBezTo>
                    <a:cubicBezTo>
                      <a:pt x="5790" y="26226"/>
                      <a:pt x="14577" y="34324"/>
                      <a:pt x="19991" y="40759"/>
                    </a:cubicBezTo>
                    <a:cubicBezTo>
                      <a:pt x="21907" y="43047"/>
                      <a:pt x="23851" y="46210"/>
                      <a:pt x="25549" y="48216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50" name="Google Shape;650;p16"/>
              <p:cNvSpPr/>
              <p:nvPr/>
            </p:nvSpPr>
            <p:spPr>
              <a:xfrm rot="-1084150" flipH="1">
                <a:off x="2113754" y="1879914"/>
                <a:ext cx="28759" cy="42669"/>
              </a:xfrm>
              <a:custGeom>
                <a:avLst/>
                <a:gdLst/>
                <a:ahLst/>
                <a:cxnLst/>
                <a:rect l="l" t="t" r="r" b="b"/>
                <a:pathLst>
                  <a:path w="28759" h="42669" extrusionOk="0">
                    <a:moveTo>
                      <a:pt x="25" y="38241"/>
                    </a:moveTo>
                    <a:cubicBezTo>
                      <a:pt x="136" y="42344"/>
                      <a:pt x="3881" y="42969"/>
                      <a:pt x="6834" y="42692"/>
                    </a:cubicBezTo>
                    <a:cubicBezTo>
                      <a:pt x="15006" y="41920"/>
                      <a:pt x="20220" y="33306"/>
                      <a:pt x="24179" y="25751"/>
                    </a:cubicBezTo>
                    <a:cubicBezTo>
                      <a:pt x="27518" y="19382"/>
                      <a:pt x="31816" y="8066"/>
                      <a:pt x="25686" y="2267"/>
                    </a:cubicBezTo>
                    <a:cubicBezTo>
                      <a:pt x="24872" y="1501"/>
                      <a:pt x="22383" y="-565"/>
                      <a:pt x="21467" y="278"/>
                    </a:cubicBezTo>
                    <a:cubicBezTo>
                      <a:pt x="19741" y="1870"/>
                      <a:pt x="16127" y="14093"/>
                      <a:pt x="14113" y="17691"/>
                    </a:cubicBezTo>
                    <a:cubicBezTo>
                      <a:pt x="10239" y="24605"/>
                      <a:pt x="4029" y="31203"/>
                      <a:pt x="25" y="38241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51" name="Google Shape;651;p16"/>
              <p:cNvSpPr/>
              <p:nvPr/>
            </p:nvSpPr>
            <p:spPr>
              <a:xfrm rot="9715850">
                <a:off x="2123611" y="1781910"/>
                <a:ext cx="85714" cy="108602"/>
              </a:xfrm>
              <a:custGeom>
                <a:avLst/>
                <a:gdLst/>
                <a:ahLst/>
                <a:cxnLst/>
                <a:rect l="l" t="t" r="r" b="b"/>
                <a:pathLst>
                  <a:path w="85714" h="108602" extrusionOk="0">
                    <a:moveTo>
                      <a:pt x="19003" y="14878"/>
                    </a:moveTo>
                    <a:cubicBezTo>
                      <a:pt x="1979" y="35912"/>
                      <a:pt x="247" y="69413"/>
                      <a:pt x="17587" y="91128"/>
                    </a:cubicBezTo>
                    <a:lnTo>
                      <a:pt x="17587" y="91128"/>
                    </a:lnTo>
                    <a:cubicBezTo>
                      <a:pt x="26884" y="102786"/>
                      <a:pt x="38074" y="109970"/>
                      <a:pt x="52259" y="107760"/>
                    </a:cubicBezTo>
                    <a:lnTo>
                      <a:pt x="52259" y="107760"/>
                    </a:lnTo>
                    <a:cubicBezTo>
                      <a:pt x="98282" y="100502"/>
                      <a:pt x="106163" y="18433"/>
                      <a:pt x="60932" y="1654"/>
                    </a:cubicBezTo>
                    <a:lnTo>
                      <a:pt x="60932" y="1654"/>
                    </a:lnTo>
                    <a:cubicBezTo>
                      <a:pt x="57146" y="236"/>
                      <a:pt x="53205" y="-445"/>
                      <a:pt x="49265" y="-445"/>
                    </a:cubicBezTo>
                    <a:lnTo>
                      <a:pt x="49265" y="-445"/>
                    </a:lnTo>
                    <a:cubicBezTo>
                      <a:pt x="37913" y="-445"/>
                      <a:pt x="26722" y="5117"/>
                      <a:pt x="19003" y="14878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52" name="Google Shape;652;p16"/>
              <p:cNvSpPr/>
              <p:nvPr/>
            </p:nvSpPr>
            <p:spPr>
              <a:xfrm rot="-1084150" flipH="1">
                <a:off x="2123577" y="1781923"/>
                <a:ext cx="85691" cy="108606"/>
              </a:xfrm>
              <a:custGeom>
                <a:avLst/>
                <a:gdLst/>
                <a:ahLst/>
                <a:cxnLst/>
                <a:rect l="l" t="t" r="r" b="b"/>
                <a:pathLst>
                  <a:path w="85691" h="108606" extrusionOk="0">
                    <a:moveTo>
                      <a:pt x="13586" y="93364"/>
                    </a:moveTo>
                    <a:cubicBezTo>
                      <a:pt x="-3312" y="72336"/>
                      <a:pt x="-5140" y="38835"/>
                      <a:pt x="12190" y="17101"/>
                    </a:cubicBezTo>
                    <a:cubicBezTo>
                      <a:pt x="21479" y="5453"/>
                      <a:pt x="32744" y="-1737"/>
                      <a:pt x="46828" y="480"/>
                    </a:cubicBezTo>
                    <a:cubicBezTo>
                      <a:pt x="92889" y="7742"/>
                      <a:pt x="100787" y="89809"/>
                      <a:pt x="55596" y="106587"/>
                    </a:cubicBezTo>
                    <a:cubicBezTo>
                      <a:pt x="40828" y="112071"/>
                      <a:pt x="24153" y="106516"/>
                      <a:pt x="13586" y="93364"/>
                    </a:cubicBezTo>
                    <a:close/>
                  </a:path>
                </a:pathLst>
              </a:custGeom>
              <a:noFill/>
              <a:ln w="15725" cap="flat" cmpd="sng">
                <a:solidFill>
                  <a:srgbClr val="1D1D1B"/>
                </a:solidFill>
                <a:prstDash val="solid"/>
                <a:miter lim="8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sp>
          <p:nvSpPr>
            <p:cNvPr id="653" name="Google Shape;653;p16"/>
            <p:cNvSpPr/>
            <p:nvPr/>
          </p:nvSpPr>
          <p:spPr>
            <a:xfrm rot="10800000" flipH="1">
              <a:off x="1946526" y="1978066"/>
              <a:ext cx="238324" cy="141114"/>
            </a:xfrm>
            <a:custGeom>
              <a:avLst/>
              <a:gdLst/>
              <a:ahLst/>
              <a:cxnLst/>
              <a:rect l="l" t="t" r="r" b="b"/>
              <a:pathLst>
                <a:path w="238324" h="141114" extrusionOk="0">
                  <a:moveTo>
                    <a:pt x="-2" y="141212"/>
                  </a:moveTo>
                  <a:lnTo>
                    <a:pt x="238323" y="141212"/>
                  </a:lnTo>
                  <a:cubicBezTo>
                    <a:pt x="228635" y="111646"/>
                    <a:pt x="200174" y="33083"/>
                    <a:pt x="152629" y="7784"/>
                  </a:cubicBezTo>
                  <a:cubicBezTo>
                    <a:pt x="67088" y="-37728"/>
                    <a:pt x="2836" y="133402"/>
                    <a:pt x="-2" y="141212"/>
                  </a:cubicBezTo>
                  <a:close/>
                </a:path>
              </a:pathLst>
            </a:custGeom>
            <a:solidFill>
              <a:srgbClr val="C8BCC0"/>
            </a:solidFill>
            <a:ln w="15725" cap="rnd" cmpd="sng">
              <a:solidFill>
                <a:srgbClr val="1D1D1B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54" name="Google Shape;654;p16"/>
            <p:cNvSpPr/>
            <p:nvPr/>
          </p:nvSpPr>
          <p:spPr>
            <a:xfrm rot="10800000" flipH="1">
              <a:off x="1994869" y="1023875"/>
              <a:ext cx="216386" cy="143266"/>
            </a:xfrm>
            <a:custGeom>
              <a:avLst/>
              <a:gdLst/>
              <a:ahLst/>
              <a:cxnLst/>
              <a:rect l="l" t="t" r="r" b="b"/>
              <a:pathLst>
                <a:path w="216386" h="143266" extrusionOk="0">
                  <a:moveTo>
                    <a:pt x="216193" y="22981"/>
                  </a:moveTo>
                  <a:cubicBezTo>
                    <a:pt x="224337" y="61200"/>
                    <a:pt x="25422" y="170997"/>
                    <a:pt x="2436" y="136768"/>
                  </a:cubicBezTo>
                  <a:cubicBezTo>
                    <a:pt x="-8653" y="120262"/>
                    <a:pt x="20985" y="69950"/>
                    <a:pt x="48506" y="42917"/>
                  </a:cubicBezTo>
                  <a:cubicBezTo>
                    <a:pt x="112512" y="-19949"/>
                    <a:pt x="210881" y="-1943"/>
                    <a:pt x="216193" y="22981"/>
                  </a:cubicBezTo>
                  <a:close/>
                </a:path>
              </a:pathLst>
            </a:custGeom>
            <a:noFill/>
            <a:ln w="16550" cap="flat" cmpd="sng">
              <a:solidFill>
                <a:srgbClr val="1D1D1B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55" name="Google Shape;655;p16"/>
            <p:cNvSpPr/>
            <p:nvPr/>
          </p:nvSpPr>
          <p:spPr>
            <a:xfrm>
              <a:off x="1730444" y="507815"/>
              <a:ext cx="714299" cy="910217"/>
            </a:xfrm>
            <a:custGeom>
              <a:avLst/>
              <a:gdLst/>
              <a:ahLst/>
              <a:cxnLst/>
              <a:rect l="l" t="t" r="r" b="b"/>
              <a:pathLst>
                <a:path w="714299" h="910217" extrusionOk="0">
                  <a:moveTo>
                    <a:pt x="551367" y="173570"/>
                  </a:moveTo>
                  <a:cubicBezTo>
                    <a:pt x="551367" y="173570"/>
                    <a:pt x="658552" y="314669"/>
                    <a:pt x="618039" y="506729"/>
                  </a:cubicBezTo>
                  <a:cubicBezTo>
                    <a:pt x="577380" y="698770"/>
                    <a:pt x="476028" y="845007"/>
                    <a:pt x="535605" y="899285"/>
                  </a:cubicBezTo>
                  <a:cubicBezTo>
                    <a:pt x="595189" y="953581"/>
                    <a:pt x="707100" y="783271"/>
                    <a:pt x="718445" y="698605"/>
                  </a:cubicBezTo>
                  <a:cubicBezTo>
                    <a:pt x="729797" y="613957"/>
                    <a:pt x="710248" y="150658"/>
                    <a:pt x="632862" y="119127"/>
                  </a:cubicBezTo>
                  <a:cubicBezTo>
                    <a:pt x="555469" y="87596"/>
                    <a:pt x="452854" y="77466"/>
                    <a:pt x="452854" y="77466"/>
                  </a:cubicBezTo>
                  <a:cubicBezTo>
                    <a:pt x="452854" y="77466"/>
                    <a:pt x="302177" y="-71589"/>
                    <a:pt x="168039" y="42601"/>
                  </a:cubicBezTo>
                  <a:cubicBezTo>
                    <a:pt x="34062" y="156810"/>
                    <a:pt x="-25515" y="544908"/>
                    <a:pt x="24919" y="666908"/>
                  </a:cubicBezTo>
                  <a:cubicBezTo>
                    <a:pt x="75360" y="788907"/>
                    <a:pt x="131474" y="868582"/>
                    <a:pt x="131474" y="868582"/>
                  </a:cubicBezTo>
                  <a:cubicBezTo>
                    <a:pt x="131474" y="868582"/>
                    <a:pt x="114288" y="388376"/>
                    <a:pt x="132890" y="305036"/>
                  </a:cubicBezTo>
                  <a:cubicBezTo>
                    <a:pt x="151492" y="221714"/>
                    <a:pt x="481546" y="195487"/>
                    <a:pt x="551367" y="173570"/>
                  </a:cubicBezTo>
                  <a:close/>
                </a:path>
              </a:pathLst>
            </a:custGeom>
            <a:solidFill>
              <a:srgbClr val="FFB9B9"/>
            </a:solidFill>
            <a:ln w="20750" cap="flat" cmpd="sng">
              <a:solidFill>
                <a:srgbClr val="000000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656" name="Google Shape;656;p16"/>
            <p:cNvGrpSpPr/>
            <p:nvPr/>
          </p:nvGrpSpPr>
          <p:grpSpPr>
            <a:xfrm>
              <a:off x="2229363" y="1383998"/>
              <a:ext cx="375676" cy="427149"/>
              <a:chOff x="2209552" y="1288662"/>
              <a:chExt cx="375676" cy="427149"/>
            </a:xfrm>
          </p:grpSpPr>
          <p:sp>
            <p:nvSpPr>
              <p:cNvPr id="657" name="Google Shape;657;p16"/>
              <p:cNvSpPr/>
              <p:nvPr/>
            </p:nvSpPr>
            <p:spPr>
              <a:xfrm rot="10800000" flipH="1">
                <a:off x="2434719" y="1322815"/>
                <a:ext cx="150509" cy="193865"/>
              </a:xfrm>
              <a:custGeom>
                <a:avLst/>
                <a:gdLst/>
                <a:ahLst/>
                <a:cxnLst/>
                <a:rect l="l" t="t" r="r" b="b"/>
                <a:pathLst>
                  <a:path w="150509" h="193865" extrusionOk="0">
                    <a:moveTo>
                      <a:pt x="73142" y="51481"/>
                    </a:moveTo>
                    <a:cubicBezTo>
                      <a:pt x="86863" y="43426"/>
                      <a:pt x="100078" y="51465"/>
                      <a:pt x="106752" y="56997"/>
                    </a:cubicBezTo>
                    <a:cubicBezTo>
                      <a:pt x="131655" y="77650"/>
                      <a:pt x="149762" y="129837"/>
                      <a:pt x="137981" y="180855"/>
                    </a:cubicBezTo>
                    <a:lnTo>
                      <a:pt x="12830" y="75509"/>
                    </a:lnTo>
                    <a:cubicBezTo>
                      <a:pt x="18513" y="72971"/>
                      <a:pt x="24267" y="71280"/>
                      <a:pt x="30649" y="69416"/>
                    </a:cubicBezTo>
                    <a:cubicBezTo>
                      <a:pt x="42444" y="65960"/>
                      <a:pt x="55733" y="62063"/>
                      <a:pt x="73142" y="51481"/>
                    </a:cubicBezTo>
                    <a:moveTo>
                      <a:pt x="118636" y="54639"/>
                    </a:moveTo>
                    <a:cubicBezTo>
                      <a:pt x="116720" y="52639"/>
                      <a:pt x="114762" y="50807"/>
                      <a:pt x="112752" y="49138"/>
                    </a:cubicBezTo>
                    <a:cubicBezTo>
                      <a:pt x="100199" y="38741"/>
                      <a:pt x="86798" y="35953"/>
                      <a:pt x="74496" y="41024"/>
                    </a:cubicBezTo>
                    <a:cubicBezTo>
                      <a:pt x="73807" y="41089"/>
                      <a:pt x="73096" y="41328"/>
                      <a:pt x="72421" y="41752"/>
                    </a:cubicBezTo>
                    <a:cubicBezTo>
                      <a:pt x="72165" y="41915"/>
                      <a:pt x="71910" y="42078"/>
                      <a:pt x="71659" y="42236"/>
                    </a:cubicBezTo>
                    <a:cubicBezTo>
                      <a:pt x="61923" y="37470"/>
                      <a:pt x="59770" y="33345"/>
                      <a:pt x="56328" y="26774"/>
                    </a:cubicBezTo>
                    <a:cubicBezTo>
                      <a:pt x="54072" y="22469"/>
                      <a:pt x="51267" y="17105"/>
                      <a:pt x="45686" y="10485"/>
                    </a:cubicBezTo>
                    <a:lnTo>
                      <a:pt x="37970" y="1327"/>
                    </a:lnTo>
                    <a:cubicBezTo>
                      <a:pt x="36477" y="-515"/>
                      <a:pt x="33714" y="-330"/>
                      <a:pt x="31802" y="1583"/>
                    </a:cubicBezTo>
                    <a:cubicBezTo>
                      <a:pt x="31742" y="1648"/>
                      <a:pt x="31681" y="1713"/>
                      <a:pt x="31621" y="1778"/>
                    </a:cubicBezTo>
                    <a:cubicBezTo>
                      <a:pt x="29876" y="3702"/>
                      <a:pt x="29616" y="6567"/>
                      <a:pt x="31067" y="8284"/>
                    </a:cubicBezTo>
                    <a:lnTo>
                      <a:pt x="38784" y="17442"/>
                    </a:lnTo>
                    <a:cubicBezTo>
                      <a:pt x="43835" y="23437"/>
                      <a:pt x="46323" y="28187"/>
                      <a:pt x="48514" y="32377"/>
                    </a:cubicBezTo>
                    <a:cubicBezTo>
                      <a:pt x="51588" y="38258"/>
                      <a:pt x="54161" y="43171"/>
                      <a:pt x="61668" y="47986"/>
                    </a:cubicBezTo>
                    <a:cubicBezTo>
                      <a:pt x="49165" y="54552"/>
                      <a:pt x="38914" y="57557"/>
                      <a:pt x="29635" y="60280"/>
                    </a:cubicBezTo>
                    <a:cubicBezTo>
                      <a:pt x="20504" y="62954"/>
                      <a:pt x="11885" y="65481"/>
                      <a:pt x="2834" y="70824"/>
                    </a:cubicBezTo>
                    <a:cubicBezTo>
                      <a:pt x="1439" y="71645"/>
                      <a:pt x="420" y="73128"/>
                      <a:pt x="132" y="74748"/>
                    </a:cubicBezTo>
                    <a:cubicBezTo>
                      <a:pt x="-152" y="76362"/>
                      <a:pt x="327" y="77922"/>
                      <a:pt x="1425" y="78819"/>
                    </a:cubicBezTo>
                    <a:lnTo>
                      <a:pt x="137162" y="193072"/>
                    </a:lnTo>
                    <a:cubicBezTo>
                      <a:pt x="138260" y="193996"/>
                      <a:pt x="139804" y="194165"/>
                      <a:pt x="141264" y="193523"/>
                    </a:cubicBezTo>
                    <a:cubicBezTo>
                      <a:pt x="142725" y="192882"/>
                      <a:pt x="143892" y="191518"/>
                      <a:pt x="144357" y="189915"/>
                    </a:cubicBezTo>
                    <a:cubicBezTo>
                      <a:pt x="160009" y="136168"/>
                      <a:pt x="144064" y="81221"/>
                      <a:pt x="118636" y="54639"/>
                    </a:cubicBezTo>
                  </a:path>
                </a:pathLst>
              </a:custGeom>
              <a:solidFill>
                <a:srgbClr val="FFFFFF"/>
              </a:solidFill>
              <a:ln w="10550" cap="flat" cmpd="sng">
                <a:solidFill>
                  <a:srgbClr val="000000"/>
                </a:solidFill>
                <a:prstDash val="solid"/>
                <a:miter lim="8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58" name="Google Shape;658;p16"/>
              <p:cNvSpPr/>
              <p:nvPr/>
            </p:nvSpPr>
            <p:spPr>
              <a:xfrm>
                <a:off x="2209552" y="1288662"/>
                <a:ext cx="125443" cy="427149"/>
              </a:xfrm>
              <a:custGeom>
                <a:avLst/>
                <a:gdLst/>
                <a:ahLst/>
                <a:cxnLst/>
                <a:rect l="l" t="t" r="r" b="b"/>
                <a:pathLst>
                  <a:path w="125443" h="427149" extrusionOk="0">
                    <a:moveTo>
                      <a:pt x="47484" y="143465"/>
                    </a:moveTo>
                    <a:cubicBezTo>
                      <a:pt x="29307" y="84164"/>
                      <a:pt x="2234" y="9659"/>
                      <a:pt x="1362" y="11007"/>
                    </a:cubicBezTo>
                    <a:cubicBezTo>
                      <a:pt x="490" y="12355"/>
                      <a:pt x="367" y="14928"/>
                      <a:pt x="1081" y="16722"/>
                    </a:cubicBezTo>
                    <a:cubicBezTo>
                      <a:pt x="23927" y="74430"/>
                      <a:pt x="105860" y="346891"/>
                      <a:pt x="118121" y="418031"/>
                    </a:cubicBezTo>
                    <a:cubicBezTo>
                      <a:pt x="118490" y="420178"/>
                      <a:pt x="119657" y="421420"/>
                      <a:pt x="120722" y="420776"/>
                    </a:cubicBezTo>
                    <a:cubicBezTo>
                      <a:pt x="121790" y="420127"/>
                      <a:pt x="122349" y="417849"/>
                      <a:pt x="121978" y="415695"/>
                    </a:cubicBezTo>
                    <a:cubicBezTo>
                      <a:pt x="114186" y="370493"/>
                      <a:pt x="78525" y="244738"/>
                      <a:pt x="47484" y="143465"/>
                    </a:cubicBezTo>
                  </a:path>
                </a:pathLst>
              </a:custGeom>
              <a:solidFill>
                <a:srgbClr val="1D1D1B"/>
              </a:solidFill>
              <a:ln w="17050" cap="flat" cmpd="sng">
                <a:solidFill>
                  <a:srgbClr val="1D1D1B"/>
                </a:solidFill>
                <a:prstDash val="solid"/>
                <a:miter lim="8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59" name="Google Shape;659;p16"/>
              <p:cNvSpPr/>
              <p:nvPr/>
            </p:nvSpPr>
            <p:spPr>
              <a:xfrm rot="10800000" flipH="1">
                <a:off x="2332221" y="1481358"/>
                <a:ext cx="159602" cy="220680"/>
              </a:xfrm>
              <a:custGeom>
                <a:avLst/>
                <a:gdLst/>
                <a:ahLst/>
                <a:cxnLst/>
                <a:rect l="l" t="t" r="r" b="b"/>
                <a:pathLst>
                  <a:path w="159602" h="220680" extrusionOk="0">
                    <a:moveTo>
                      <a:pt x="29" y="39"/>
                    </a:moveTo>
                    <a:lnTo>
                      <a:pt x="159631" y="220720"/>
                    </a:lnTo>
                  </a:path>
                </a:pathLst>
              </a:custGeom>
              <a:solidFill>
                <a:srgbClr val="1D1D1B"/>
              </a:solidFill>
              <a:ln w="21175" cap="flat" cmpd="sng">
                <a:solidFill>
                  <a:srgbClr val="1D1D1B"/>
                </a:solidFill>
                <a:prstDash val="solid"/>
                <a:miter lim="8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660" name="Google Shape;660;p16"/>
            <p:cNvGrpSpPr/>
            <p:nvPr/>
          </p:nvGrpSpPr>
          <p:grpSpPr>
            <a:xfrm rot="553793" flipH="1">
              <a:off x="1647622" y="1403949"/>
              <a:ext cx="286350" cy="427149"/>
              <a:chOff x="2209552" y="1288662"/>
              <a:chExt cx="375676" cy="427149"/>
            </a:xfrm>
          </p:grpSpPr>
          <p:sp>
            <p:nvSpPr>
              <p:cNvPr id="661" name="Google Shape;661;p16"/>
              <p:cNvSpPr/>
              <p:nvPr/>
            </p:nvSpPr>
            <p:spPr>
              <a:xfrm rot="10800000" flipH="1">
                <a:off x="2434719" y="1322815"/>
                <a:ext cx="150509" cy="193865"/>
              </a:xfrm>
              <a:custGeom>
                <a:avLst/>
                <a:gdLst/>
                <a:ahLst/>
                <a:cxnLst/>
                <a:rect l="l" t="t" r="r" b="b"/>
                <a:pathLst>
                  <a:path w="150509" h="193865" extrusionOk="0">
                    <a:moveTo>
                      <a:pt x="73142" y="51481"/>
                    </a:moveTo>
                    <a:cubicBezTo>
                      <a:pt x="86863" y="43426"/>
                      <a:pt x="100078" y="51465"/>
                      <a:pt x="106752" y="56997"/>
                    </a:cubicBezTo>
                    <a:cubicBezTo>
                      <a:pt x="131655" y="77650"/>
                      <a:pt x="149762" y="129837"/>
                      <a:pt x="137981" y="180855"/>
                    </a:cubicBezTo>
                    <a:lnTo>
                      <a:pt x="12830" y="75509"/>
                    </a:lnTo>
                    <a:cubicBezTo>
                      <a:pt x="18513" y="72971"/>
                      <a:pt x="24267" y="71280"/>
                      <a:pt x="30649" y="69416"/>
                    </a:cubicBezTo>
                    <a:cubicBezTo>
                      <a:pt x="42444" y="65960"/>
                      <a:pt x="55733" y="62063"/>
                      <a:pt x="73142" y="51481"/>
                    </a:cubicBezTo>
                    <a:moveTo>
                      <a:pt x="118636" y="54639"/>
                    </a:moveTo>
                    <a:cubicBezTo>
                      <a:pt x="116720" y="52639"/>
                      <a:pt x="114762" y="50807"/>
                      <a:pt x="112752" y="49138"/>
                    </a:cubicBezTo>
                    <a:cubicBezTo>
                      <a:pt x="100199" y="38741"/>
                      <a:pt x="86798" y="35953"/>
                      <a:pt x="74496" y="41024"/>
                    </a:cubicBezTo>
                    <a:cubicBezTo>
                      <a:pt x="73807" y="41089"/>
                      <a:pt x="73096" y="41328"/>
                      <a:pt x="72421" y="41752"/>
                    </a:cubicBezTo>
                    <a:cubicBezTo>
                      <a:pt x="72165" y="41915"/>
                      <a:pt x="71910" y="42078"/>
                      <a:pt x="71659" y="42236"/>
                    </a:cubicBezTo>
                    <a:cubicBezTo>
                      <a:pt x="61923" y="37470"/>
                      <a:pt x="59770" y="33345"/>
                      <a:pt x="56328" y="26774"/>
                    </a:cubicBezTo>
                    <a:cubicBezTo>
                      <a:pt x="54072" y="22469"/>
                      <a:pt x="51267" y="17105"/>
                      <a:pt x="45686" y="10485"/>
                    </a:cubicBezTo>
                    <a:lnTo>
                      <a:pt x="37970" y="1327"/>
                    </a:lnTo>
                    <a:cubicBezTo>
                      <a:pt x="36477" y="-515"/>
                      <a:pt x="33714" y="-330"/>
                      <a:pt x="31802" y="1583"/>
                    </a:cubicBezTo>
                    <a:cubicBezTo>
                      <a:pt x="31742" y="1648"/>
                      <a:pt x="31681" y="1713"/>
                      <a:pt x="31621" y="1778"/>
                    </a:cubicBezTo>
                    <a:cubicBezTo>
                      <a:pt x="29876" y="3702"/>
                      <a:pt x="29616" y="6567"/>
                      <a:pt x="31067" y="8284"/>
                    </a:cubicBezTo>
                    <a:lnTo>
                      <a:pt x="38784" y="17442"/>
                    </a:lnTo>
                    <a:cubicBezTo>
                      <a:pt x="43835" y="23437"/>
                      <a:pt x="46323" y="28187"/>
                      <a:pt x="48514" y="32377"/>
                    </a:cubicBezTo>
                    <a:cubicBezTo>
                      <a:pt x="51588" y="38258"/>
                      <a:pt x="54161" y="43171"/>
                      <a:pt x="61668" y="47986"/>
                    </a:cubicBezTo>
                    <a:cubicBezTo>
                      <a:pt x="49165" y="54552"/>
                      <a:pt x="38914" y="57557"/>
                      <a:pt x="29635" y="60280"/>
                    </a:cubicBezTo>
                    <a:cubicBezTo>
                      <a:pt x="20504" y="62954"/>
                      <a:pt x="11885" y="65481"/>
                      <a:pt x="2834" y="70824"/>
                    </a:cubicBezTo>
                    <a:cubicBezTo>
                      <a:pt x="1439" y="71645"/>
                      <a:pt x="420" y="73128"/>
                      <a:pt x="132" y="74748"/>
                    </a:cubicBezTo>
                    <a:cubicBezTo>
                      <a:pt x="-152" y="76362"/>
                      <a:pt x="327" y="77922"/>
                      <a:pt x="1425" y="78819"/>
                    </a:cubicBezTo>
                    <a:lnTo>
                      <a:pt x="137162" y="193072"/>
                    </a:lnTo>
                    <a:cubicBezTo>
                      <a:pt x="138260" y="193996"/>
                      <a:pt x="139804" y="194165"/>
                      <a:pt x="141264" y="193523"/>
                    </a:cubicBezTo>
                    <a:cubicBezTo>
                      <a:pt x="142725" y="192882"/>
                      <a:pt x="143892" y="191518"/>
                      <a:pt x="144357" y="189915"/>
                    </a:cubicBezTo>
                    <a:cubicBezTo>
                      <a:pt x="160009" y="136168"/>
                      <a:pt x="144064" y="81221"/>
                      <a:pt x="118636" y="54639"/>
                    </a:cubicBezTo>
                  </a:path>
                </a:pathLst>
              </a:custGeom>
              <a:solidFill>
                <a:srgbClr val="FFFFFF"/>
              </a:solidFill>
              <a:ln w="10550" cap="flat" cmpd="sng">
                <a:solidFill>
                  <a:srgbClr val="000000"/>
                </a:solidFill>
                <a:prstDash val="solid"/>
                <a:miter lim="8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62" name="Google Shape;662;p16"/>
              <p:cNvSpPr/>
              <p:nvPr/>
            </p:nvSpPr>
            <p:spPr>
              <a:xfrm>
                <a:off x="2209552" y="1288662"/>
                <a:ext cx="125443" cy="427149"/>
              </a:xfrm>
              <a:custGeom>
                <a:avLst/>
                <a:gdLst/>
                <a:ahLst/>
                <a:cxnLst/>
                <a:rect l="l" t="t" r="r" b="b"/>
                <a:pathLst>
                  <a:path w="125443" h="427149" extrusionOk="0">
                    <a:moveTo>
                      <a:pt x="47484" y="143465"/>
                    </a:moveTo>
                    <a:cubicBezTo>
                      <a:pt x="29307" y="84164"/>
                      <a:pt x="2234" y="9659"/>
                      <a:pt x="1362" y="11007"/>
                    </a:cubicBezTo>
                    <a:cubicBezTo>
                      <a:pt x="490" y="12355"/>
                      <a:pt x="367" y="14928"/>
                      <a:pt x="1081" y="16722"/>
                    </a:cubicBezTo>
                    <a:cubicBezTo>
                      <a:pt x="23927" y="74430"/>
                      <a:pt x="105860" y="346891"/>
                      <a:pt x="118121" y="418031"/>
                    </a:cubicBezTo>
                    <a:cubicBezTo>
                      <a:pt x="118490" y="420178"/>
                      <a:pt x="119657" y="421420"/>
                      <a:pt x="120722" y="420776"/>
                    </a:cubicBezTo>
                    <a:cubicBezTo>
                      <a:pt x="121790" y="420127"/>
                      <a:pt x="122349" y="417849"/>
                      <a:pt x="121978" y="415695"/>
                    </a:cubicBezTo>
                    <a:cubicBezTo>
                      <a:pt x="114186" y="370493"/>
                      <a:pt x="78525" y="244738"/>
                      <a:pt x="47484" y="143465"/>
                    </a:cubicBezTo>
                  </a:path>
                </a:pathLst>
              </a:custGeom>
              <a:solidFill>
                <a:srgbClr val="1D1D1B"/>
              </a:solidFill>
              <a:ln w="17050" cap="flat" cmpd="sng">
                <a:solidFill>
                  <a:srgbClr val="1D1D1B"/>
                </a:solidFill>
                <a:prstDash val="solid"/>
                <a:miter lim="8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63" name="Google Shape;663;p16"/>
              <p:cNvSpPr/>
              <p:nvPr/>
            </p:nvSpPr>
            <p:spPr>
              <a:xfrm rot="10800000" flipH="1">
                <a:off x="2332221" y="1481358"/>
                <a:ext cx="159602" cy="220680"/>
              </a:xfrm>
              <a:custGeom>
                <a:avLst/>
                <a:gdLst/>
                <a:ahLst/>
                <a:cxnLst/>
                <a:rect l="l" t="t" r="r" b="b"/>
                <a:pathLst>
                  <a:path w="159602" h="220680" extrusionOk="0">
                    <a:moveTo>
                      <a:pt x="29" y="39"/>
                    </a:moveTo>
                    <a:lnTo>
                      <a:pt x="159631" y="220720"/>
                    </a:lnTo>
                  </a:path>
                </a:pathLst>
              </a:custGeom>
              <a:solidFill>
                <a:srgbClr val="1D1D1B"/>
              </a:solidFill>
              <a:ln w="21175" cap="flat" cmpd="sng">
                <a:solidFill>
                  <a:srgbClr val="1D1D1B"/>
                </a:solidFill>
                <a:prstDash val="solid"/>
                <a:miter lim="8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sp>
        <p:nvSpPr>
          <p:cNvPr id="664" name="Google Shape;664;p16"/>
          <p:cNvSpPr txBox="1"/>
          <p:nvPr/>
        </p:nvSpPr>
        <p:spPr>
          <a:xfrm>
            <a:off x="539750" y="4817603"/>
            <a:ext cx="8096400" cy="32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marR="0" lvl="0" indent="0" algn="r" rtl="0">
              <a:lnSpc>
                <a:spcPct val="104166"/>
              </a:lnSpc>
              <a:spcBef>
                <a:spcPts val="5985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s-ES" sz="1200" b="0" i="0" u="none" strike="noStrike" cap="none">
                <a:solidFill>
                  <a:srgbClr val="8E8E8E"/>
                </a:solidFill>
                <a:latin typeface="Arial"/>
                <a:ea typeface="Arial"/>
                <a:cs typeface="Arial"/>
                <a:sym typeface="Arial"/>
              </a:rPr>
              <a:t>Salvant el meu territori </a:t>
            </a:r>
            <a:r>
              <a:rPr lang="es-ES"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- Investigació i mètode científic</a:t>
            </a:r>
            <a:endParaRPr sz="1200" b="0" i="0" u="none" strike="noStrike" cap="none">
              <a:solidFill>
                <a:srgbClr val="8D8D8D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65" name="Google Shape;665;p16"/>
          <p:cNvSpPr txBox="1"/>
          <p:nvPr/>
        </p:nvSpPr>
        <p:spPr>
          <a:xfrm>
            <a:off x="0" y="123824"/>
            <a:ext cx="9135900" cy="52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es-ES" sz="2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Kit </a:t>
            </a:r>
            <a:r>
              <a:rPr lang="es-ES" sz="2400" b="0" i="1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Salvant el meu territori</a:t>
            </a:r>
            <a:endParaRPr sz="2400" b="0" i="1" u="none" strike="noStrike" cap="non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0" name="Google Shape;670;p17"/>
          <p:cNvSpPr/>
          <p:nvPr/>
        </p:nvSpPr>
        <p:spPr>
          <a:xfrm>
            <a:off x="137269" y="687690"/>
            <a:ext cx="8791355" cy="4092128"/>
          </a:xfrm>
          <a:custGeom>
            <a:avLst/>
            <a:gdLst/>
            <a:ahLst/>
            <a:cxnLst/>
            <a:rect l="l" t="t" r="r" b="b"/>
            <a:pathLst>
              <a:path w="8791355" h="4092128" extrusionOk="0">
                <a:moveTo>
                  <a:pt x="65216" y="117351"/>
                </a:moveTo>
                <a:cubicBezTo>
                  <a:pt x="140235" y="-147156"/>
                  <a:pt x="8302878" y="86220"/>
                  <a:pt x="8722594" y="117351"/>
                </a:cubicBezTo>
                <a:cubicBezTo>
                  <a:pt x="8856378" y="506776"/>
                  <a:pt x="8742858" y="2731342"/>
                  <a:pt x="8722594" y="4035755"/>
                </a:cubicBezTo>
                <a:cubicBezTo>
                  <a:pt x="5666106" y="4252832"/>
                  <a:pt x="1862423" y="4144448"/>
                  <a:pt x="139623" y="4049519"/>
                </a:cubicBezTo>
                <a:cubicBezTo>
                  <a:pt x="9200" y="2672028"/>
                  <a:pt x="81531" y="1593892"/>
                  <a:pt x="65216" y="117351"/>
                </a:cubicBezTo>
                <a:close/>
              </a:path>
            </a:pathLst>
          </a:custGeom>
          <a:noFill/>
          <a:ln w="9525" cap="flat" cmpd="sng">
            <a:solidFill>
              <a:srgbClr val="00324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71" name="Google Shape;671;p17"/>
          <p:cNvSpPr txBox="1">
            <a:spLocks noGrp="1"/>
          </p:cNvSpPr>
          <p:nvPr>
            <p:ph type="body" idx="4294967295"/>
          </p:nvPr>
        </p:nvSpPr>
        <p:spPr>
          <a:xfrm>
            <a:off x="539748" y="1481176"/>
            <a:ext cx="8096000" cy="307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s-ES" sz="1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És fonamental </a:t>
            </a:r>
            <a:r>
              <a:rPr lang="es-ES" sz="1400">
                <a:solidFill>
                  <a:schemeClr val="dk2"/>
                </a:solidFill>
                <a:highlight>
                  <a:srgbClr val="C8BCC0"/>
                </a:highlight>
                <a:latin typeface="Arial"/>
                <a:ea typeface="Arial"/>
                <a:cs typeface="Arial"/>
                <a:sym typeface="Arial"/>
              </a:rPr>
              <a:t>documentar el procés complet d'investigació</a:t>
            </a:r>
            <a:r>
              <a:rPr lang="es-ES" sz="1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.</a:t>
            </a:r>
            <a:endParaRPr sz="140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endParaRPr sz="140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s-ES" sz="1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En una memòria, per exemple, s'arreplega des de l'observació del problema, la necessitat de resoldre'l, els objectius, el context, la metodologia, la recol·lecció de dades, l'anàlisi, el que significa i possibles aplicacions. Es tracta de presentar el resultats</a:t>
            </a:r>
            <a:r>
              <a:rPr lang="es-ES" sz="1400">
                <a:solidFill>
                  <a:schemeClr val="dk2"/>
                </a:solidFill>
                <a:highlight>
                  <a:srgbClr val="C8BCC0"/>
                </a:highlight>
                <a:latin typeface="Arial"/>
                <a:ea typeface="Arial"/>
                <a:cs typeface="Arial"/>
                <a:sym typeface="Arial"/>
              </a:rPr>
              <a:t> d'una forma clara, organitzada i rigorosa. </a:t>
            </a:r>
            <a:r>
              <a:rPr lang="es-ES" sz="1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Així, es facilita l'accés a altres investigadors i altres investigadores perquè puguen explorar aspectes relacionats i contribuir a ampliar el coneixement científic.</a:t>
            </a:r>
            <a:endParaRPr sz="140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endParaRPr sz="140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s-ES" sz="1400">
                <a:solidFill>
                  <a:schemeClr val="dk2"/>
                </a:solidFill>
                <a:highlight>
                  <a:srgbClr val="C8BCC0"/>
                </a:highlight>
                <a:latin typeface="Arial"/>
                <a:ea typeface="Arial"/>
                <a:cs typeface="Arial"/>
                <a:sym typeface="Arial"/>
              </a:rPr>
              <a:t>Es facilita una plantilla en format de text</a:t>
            </a:r>
            <a:r>
              <a:rPr lang="es-ES" sz="1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 com a recurs per a recopilar aquesta informació que conformarà la memòria final del projecte d'investigació. </a:t>
            </a:r>
            <a:r>
              <a:rPr lang="es-ES" sz="1400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Vegeu document Memòria del projecte d'investigació.</a:t>
            </a:r>
            <a:r>
              <a:rPr lang="es-ES" sz="1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 Recull les diferents fases i subfases presentades al pòster Mètode científic i tècniques d'investigació.</a:t>
            </a:r>
            <a:endParaRPr sz="140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endParaRPr sz="140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endParaRPr sz="140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endParaRPr sz="140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endParaRPr sz="140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endParaRPr sz="140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72" name="Google Shape;672;p17"/>
          <p:cNvSpPr txBox="1"/>
          <p:nvPr/>
        </p:nvSpPr>
        <p:spPr>
          <a:xfrm>
            <a:off x="540000" y="900113"/>
            <a:ext cx="8096000" cy="5216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</a:pPr>
            <a:r>
              <a:rPr lang="es-ES" sz="2000" b="0" i="0" u="none" strike="noStrike" cap="none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1.3. Memòria del projecte d'investigació</a:t>
            </a:r>
            <a:endParaRPr sz="2000" b="0" i="0" u="none" strike="noStrike" cap="none">
              <a:solidFill>
                <a:srgbClr val="C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</a:pPr>
            <a:r>
              <a:rPr lang="es-ES" sz="2000" b="0" i="0" u="none" strike="noStrike" cap="none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sz="2000" b="0" i="0" u="none" strike="noStrike" cap="none">
              <a:solidFill>
                <a:srgbClr val="C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73" name="Google Shape;673;p17"/>
          <p:cNvSpPr txBox="1"/>
          <p:nvPr/>
        </p:nvSpPr>
        <p:spPr>
          <a:xfrm>
            <a:off x="539750" y="4817603"/>
            <a:ext cx="8096400" cy="32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marR="0" lvl="0" indent="0" algn="r" rtl="0">
              <a:lnSpc>
                <a:spcPct val="104166"/>
              </a:lnSpc>
              <a:spcBef>
                <a:spcPts val="5985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s-ES" sz="1200" b="0" i="0" u="none" strike="noStrike" cap="none">
                <a:solidFill>
                  <a:srgbClr val="8E8E8E"/>
                </a:solidFill>
                <a:latin typeface="Arial"/>
                <a:ea typeface="Arial"/>
                <a:cs typeface="Arial"/>
                <a:sym typeface="Arial"/>
              </a:rPr>
              <a:t>Salvant el meu territori </a:t>
            </a:r>
            <a:r>
              <a:rPr lang="es-ES"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- Investigació i mètode científic</a:t>
            </a:r>
            <a:endParaRPr sz="1200" b="0" i="0" u="none" strike="noStrike" cap="none">
              <a:solidFill>
                <a:srgbClr val="8D8D8D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74" name="Google Shape;674;p17"/>
          <p:cNvSpPr txBox="1"/>
          <p:nvPr/>
        </p:nvSpPr>
        <p:spPr>
          <a:xfrm>
            <a:off x="0" y="123824"/>
            <a:ext cx="9135900" cy="52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es-ES" sz="2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Kit </a:t>
            </a:r>
            <a:r>
              <a:rPr lang="es-ES" sz="2400" b="0" i="1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Salvant el meu territori</a:t>
            </a:r>
            <a:endParaRPr sz="2400" b="0" i="1" u="none" strike="noStrike" cap="non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3" name="Google Shape;733;p24"/>
          <p:cNvSpPr/>
          <p:nvPr/>
        </p:nvSpPr>
        <p:spPr>
          <a:xfrm rot="-5400000">
            <a:off x="6123172" y="1089318"/>
            <a:ext cx="2040815" cy="1944020"/>
          </a:xfrm>
          <a:custGeom>
            <a:avLst/>
            <a:gdLst/>
            <a:ahLst/>
            <a:cxnLst/>
            <a:rect l="l" t="t" r="r" b="b"/>
            <a:pathLst>
              <a:path w="2040815" h="1944020" extrusionOk="0">
                <a:moveTo>
                  <a:pt x="15139" y="55749"/>
                </a:moveTo>
                <a:cubicBezTo>
                  <a:pt x="40717" y="-57464"/>
                  <a:pt x="1937276" y="31448"/>
                  <a:pt x="2024852" y="55749"/>
                </a:cubicBezTo>
                <a:cubicBezTo>
                  <a:pt x="2110942" y="250990"/>
                  <a:pt x="2006839" y="1297864"/>
                  <a:pt x="2024852" y="1917239"/>
                </a:cubicBezTo>
                <a:cubicBezTo>
                  <a:pt x="1338340" y="1961315"/>
                  <a:pt x="424292" y="2005903"/>
                  <a:pt x="32412" y="1923778"/>
                </a:cubicBezTo>
                <a:cubicBezTo>
                  <a:pt x="-63268" y="1250932"/>
                  <a:pt x="19751" y="734589"/>
                  <a:pt x="15139" y="55749"/>
                </a:cubicBezTo>
                <a:close/>
              </a:path>
            </a:pathLst>
          </a:custGeom>
          <a:noFill/>
          <a:ln w="9525" cap="flat" cmpd="sng">
            <a:solidFill>
              <a:srgbClr val="00324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34" name="Google Shape;734;p24"/>
          <p:cNvSpPr/>
          <p:nvPr/>
        </p:nvSpPr>
        <p:spPr>
          <a:xfrm>
            <a:off x="137269" y="687690"/>
            <a:ext cx="8791355" cy="4092128"/>
          </a:xfrm>
          <a:custGeom>
            <a:avLst/>
            <a:gdLst/>
            <a:ahLst/>
            <a:cxnLst/>
            <a:rect l="l" t="t" r="r" b="b"/>
            <a:pathLst>
              <a:path w="8791355" h="4092128" fill="none" extrusionOk="0">
                <a:moveTo>
                  <a:pt x="65216" y="117351"/>
                </a:moveTo>
                <a:cubicBezTo>
                  <a:pt x="235367" y="-111234"/>
                  <a:pt x="8375964" y="43092"/>
                  <a:pt x="8722594" y="117351"/>
                </a:cubicBezTo>
                <a:cubicBezTo>
                  <a:pt x="8718369" y="484133"/>
                  <a:pt x="8715077" y="2806751"/>
                  <a:pt x="8722594" y="4035755"/>
                </a:cubicBezTo>
                <a:cubicBezTo>
                  <a:pt x="5784828" y="3764328"/>
                  <a:pt x="1740516" y="4290887"/>
                  <a:pt x="139623" y="4049519"/>
                </a:cubicBezTo>
                <a:cubicBezTo>
                  <a:pt x="243851" y="2801736"/>
                  <a:pt x="-92984" y="1504885"/>
                  <a:pt x="65216" y="117351"/>
                </a:cubicBezTo>
                <a:close/>
              </a:path>
              <a:path w="8791355" h="4092128" extrusionOk="0">
                <a:moveTo>
                  <a:pt x="65216" y="117351"/>
                </a:moveTo>
                <a:cubicBezTo>
                  <a:pt x="140235" y="-147156"/>
                  <a:pt x="8302878" y="86220"/>
                  <a:pt x="8722594" y="117351"/>
                </a:cubicBezTo>
                <a:cubicBezTo>
                  <a:pt x="8856378" y="506776"/>
                  <a:pt x="8742858" y="2731342"/>
                  <a:pt x="8722594" y="4035755"/>
                </a:cubicBezTo>
                <a:cubicBezTo>
                  <a:pt x="5666106" y="4252832"/>
                  <a:pt x="1862423" y="4144448"/>
                  <a:pt x="139623" y="4049519"/>
                </a:cubicBezTo>
                <a:cubicBezTo>
                  <a:pt x="9200" y="2672028"/>
                  <a:pt x="81531" y="1593892"/>
                  <a:pt x="65216" y="117351"/>
                </a:cubicBezTo>
                <a:close/>
              </a:path>
            </a:pathLst>
          </a:custGeom>
          <a:solidFill>
            <a:srgbClr val="CBBFC3"/>
          </a:solidFill>
          <a:ln w="9525" cap="flat" cmpd="sng">
            <a:solidFill>
              <a:srgbClr val="00324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35" name="Google Shape;735;p24"/>
          <p:cNvSpPr txBox="1"/>
          <p:nvPr/>
        </p:nvSpPr>
        <p:spPr>
          <a:xfrm>
            <a:off x="6184134" y="1001351"/>
            <a:ext cx="1944000" cy="2061900"/>
          </a:xfrm>
          <a:prstGeom prst="rect">
            <a:avLst/>
          </a:prstGeom>
          <a:solidFill>
            <a:srgbClr val="FFEBE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2700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Roboto"/>
              <a:buNone/>
            </a:pPr>
            <a:endParaRPr sz="1000" b="1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Roboto"/>
              <a:buNone/>
            </a:pPr>
            <a:endParaRPr sz="1000" b="1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s-ES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Kit de seguretat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s-ES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• Pòster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s-ES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• </a:t>
            </a:r>
            <a:r>
              <a:rPr lang="es-ES" sz="1400" b="0" i="1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Check lis</a:t>
            </a:r>
            <a:r>
              <a:rPr lang="es-ES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 de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s-ES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Viabilitat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s-ES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• Memòria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36" name="Google Shape;736;p24"/>
          <p:cNvSpPr/>
          <p:nvPr/>
        </p:nvSpPr>
        <p:spPr>
          <a:xfrm>
            <a:off x="5751087" y="3848749"/>
            <a:ext cx="1783496" cy="342718"/>
          </a:xfrm>
          <a:custGeom>
            <a:avLst/>
            <a:gdLst/>
            <a:ahLst/>
            <a:cxnLst/>
            <a:rect l="l" t="t" r="r" b="b"/>
            <a:pathLst>
              <a:path w="7095441" h="977489" extrusionOk="0">
                <a:moveTo>
                  <a:pt x="3274727" y="6736"/>
                </a:moveTo>
                <a:cubicBezTo>
                  <a:pt x="2346412" y="-23744"/>
                  <a:pt x="1362438" y="52456"/>
                  <a:pt x="845603" y="169738"/>
                </a:cubicBezTo>
                <a:cubicBezTo>
                  <a:pt x="328768" y="287020"/>
                  <a:pt x="-314625" y="575917"/>
                  <a:pt x="173718" y="710426"/>
                </a:cubicBezTo>
                <a:cubicBezTo>
                  <a:pt x="662061" y="844936"/>
                  <a:pt x="2656513" y="988722"/>
                  <a:pt x="3775659" y="976795"/>
                </a:cubicBezTo>
                <a:cubicBezTo>
                  <a:pt x="4695360" y="930413"/>
                  <a:pt x="6448623" y="742895"/>
                  <a:pt x="6888595" y="638865"/>
                </a:cubicBezTo>
                <a:cubicBezTo>
                  <a:pt x="7328567" y="534836"/>
                  <a:pt x="7017803" y="457973"/>
                  <a:pt x="6415492" y="352618"/>
                </a:cubicBezTo>
                <a:cubicBezTo>
                  <a:pt x="5813181" y="247263"/>
                  <a:pt x="4203042" y="37216"/>
                  <a:pt x="3274727" y="6736"/>
                </a:cubicBezTo>
                <a:close/>
              </a:path>
            </a:pathLst>
          </a:custGeom>
          <a:solidFill>
            <a:srgbClr val="FFEBEB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37" name="Google Shape;737;p24"/>
          <p:cNvSpPr/>
          <p:nvPr/>
        </p:nvSpPr>
        <p:spPr>
          <a:xfrm rot="10800000">
            <a:off x="1700723" y="4035859"/>
            <a:ext cx="2777555" cy="650652"/>
          </a:xfrm>
          <a:custGeom>
            <a:avLst/>
            <a:gdLst/>
            <a:ahLst/>
            <a:cxnLst/>
            <a:rect l="l" t="t" r="r" b="b"/>
            <a:pathLst>
              <a:path w="7760380" h="1443525" extrusionOk="0">
                <a:moveTo>
                  <a:pt x="4013809" y="5806"/>
                </a:moveTo>
                <a:cubicBezTo>
                  <a:pt x="3085494" y="-24674"/>
                  <a:pt x="1001844" y="69168"/>
                  <a:pt x="485009" y="186450"/>
                </a:cubicBezTo>
                <a:cubicBezTo>
                  <a:pt x="-31826" y="303732"/>
                  <a:pt x="-345689" y="464734"/>
                  <a:pt x="657316" y="674216"/>
                </a:cubicBezTo>
                <a:cubicBezTo>
                  <a:pt x="1660321" y="883698"/>
                  <a:pt x="5383893" y="1455268"/>
                  <a:pt x="6503039" y="1443341"/>
                </a:cubicBezTo>
                <a:cubicBezTo>
                  <a:pt x="7422740" y="1396959"/>
                  <a:pt x="7591290" y="1262361"/>
                  <a:pt x="7705433" y="1070129"/>
                </a:cubicBezTo>
                <a:cubicBezTo>
                  <a:pt x="7819576" y="877897"/>
                  <a:pt x="7803167" y="467334"/>
                  <a:pt x="7187896" y="289947"/>
                </a:cubicBezTo>
                <a:cubicBezTo>
                  <a:pt x="6572625" y="112560"/>
                  <a:pt x="4942124" y="36286"/>
                  <a:pt x="4013809" y="5806"/>
                </a:cubicBezTo>
                <a:close/>
              </a:path>
            </a:pathLst>
          </a:custGeom>
          <a:solidFill>
            <a:srgbClr val="FFEBEB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38" name="Google Shape;738;p24"/>
          <p:cNvSpPr/>
          <p:nvPr/>
        </p:nvSpPr>
        <p:spPr>
          <a:xfrm rot="2486647">
            <a:off x="7477174" y="2625622"/>
            <a:ext cx="403989" cy="400686"/>
          </a:xfrm>
          <a:custGeom>
            <a:avLst/>
            <a:gdLst/>
            <a:ahLst/>
            <a:cxnLst/>
            <a:rect l="l" t="t" r="r" b="b"/>
            <a:pathLst>
              <a:path w="2738459" h="3218346" extrusionOk="0">
                <a:moveTo>
                  <a:pt x="0" y="0"/>
                </a:moveTo>
                <a:lnTo>
                  <a:pt x="2738459" y="0"/>
                </a:lnTo>
                <a:lnTo>
                  <a:pt x="2738459" y="3218347"/>
                </a:lnTo>
                <a:lnTo>
                  <a:pt x="0" y="3218347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l="-13031" t="-4428" r="-16584" b="-5861"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39" name="Google Shape;739;p24"/>
          <p:cNvSpPr/>
          <p:nvPr/>
        </p:nvSpPr>
        <p:spPr>
          <a:xfrm flipH="1">
            <a:off x="3219103" y="1301414"/>
            <a:ext cx="2508474" cy="931069"/>
          </a:xfrm>
          <a:prstGeom prst="wedgeEllipseCallout">
            <a:avLst>
              <a:gd name="adj1" fmla="val -50046"/>
              <a:gd name="adj2" fmla="val 57829"/>
            </a:avLst>
          </a:prstGeom>
          <a:noFill/>
          <a:ln w="1270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40" name="Google Shape;740;p24"/>
          <p:cNvSpPr txBox="1"/>
          <p:nvPr/>
        </p:nvSpPr>
        <p:spPr>
          <a:xfrm>
            <a:off x="3218344" y="1422518"/>
            <a:ext cx="2351401" cy="6179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2700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Roboto"/>
              <a:buNone/>
            </a:pPr>
            <a:r>
              <a:rPr lang="es-ES" sz="2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 totes!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741" name="Google Shape;741;p24"/>
          <p:cNvGrpSpPr/>
          <p:nvPr/>
        </p:nvGrpSpPr>
        <p:grpSpPr>
          <a:xfrm>
            <a:off x="1597637" y="2839933"/>
            <a:ext cx="736858" cy="1532594"/>
            <a:chOff x="3077675" y="861691"/>
            <a:chExt cx="736858" cy="1532594"/>
          </a:xfrm>
        </p:grpSpPr>
        <p:sp>
          <p:nvSpPr>
            <p:cNvPr id="742" name="Google Shape;742;p24"/>
            <p:cNvSpPr/>
            <p:nvPr/>
          </p:nvSpPr>
          <p:spPr>
            <a:xfrm rot="10800000" flipH="1">
              <a:off x="3389009" y="925830"/>
              <a:ext cx="228326" cy="157295"/>
            </a:xfrm>
            <a:custGeom>
              <a:avLst/>
              <a:gdLst/>
              <a:ahLst/>
              <a:cxnLst/>
              <a:rect l="l" t="t" r="r" b="b"/>
              <a:pathLst>
                <a:path w="228326" h="157295" extrusionOk="0">
                  <a:moveTo>
                    <a:pt x="228380" y="153882"/>
                  </a:moveTo>
                  <a:lnTo>
                    <a:pt x="223931" y="124532"/>
                  </a:lnTo>
                  <a:lnTo>
                    <a:pt x="211807" y="117040"/>
                  </a:lnTo>
                  <a:cubicBezTo>
                    <a:pt x="116406" y="123307"/>
                    <a:pt x="51588" y="69536"/>
                    <a:pt x="54" y="27"/>
                  </a:cubicBezTo>
                  <a:cubicBezTo>
                    <a:pt x="24165" y="93971"/>
                    <a:pt x="127786" y="175230"/>
                    <a:pt x="228380" y="153882"/>
                  </a:cubicBezTo>
                </a:path>
              </a:pathLst>
            </a:custGeom>
            <a:solidFill>
              <a:srgbClr val="1D1D1B"/>
            </a:solidFill>
            <a:ln w="9525" cap="flat" cmpd="sng">
              <a:solidFill>
                <a:srgbClr val="1D1D1B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43" name="Google Shape;743;p24"/>
            <p:cNvSpPr/>
            <p:nvPr/>
          </p:nvSpPr>
          <p:spPr>
            <a:xfrm rot="10800000" flipH="1">
              <a:off x="3077675" y="861691"/>
              <a:ext cx="736858" cy="1532594"/>
            </a:xfrm>
            <a:custGeom>
              <a:avLst/>
              <a:gdLst/>
              <a:ahLst/>
              <a:cxnLst/>
              <a:rect l="l" t="t" r="r" b="b"/>
              <a:pathLst>
                <a:path w="736858" h="1532594" extrusionOk="0">
                  <a:moveTo>
                    <a:pt x="697414" y="970588"/>
                  </a:moveTo>
                  <a:lnTo>
                    <a:pt x="656701" y="965014"/>
                  </a:lnTo>
                  <a:lnTo>
                    <a:pt x="671213" y="1051893"/>
                  </a:lnTo>
                  <a:lnTo>
                    <a:pt x="705354" y="1050494"/>
                  </a:lnTo>
                  <a:close/>
                  <a:moveTo>
                    <a:pt x="432857" y="349336"/>
                  </a:moveTo>
                  <a:cubicBezTo>
                    <a:pt x="425409" y="339008"/>
                    <a:pt x="435861" y="324038"/>
                    <a:pt x="408486" y="330085"/>
                  </a:cubicBezTo>
                  <a:cubicBezTo>
                    <a:pt x="406439" y="377763"/>
                    <a:pt x="442120" y="417730"/>
                    <a:pt x="468007" y="454998"/>
                  </a:cubicBezTo>
                  <a:cubicBezTo>
                    <a:pt x="450989" y="468767"/>
                    <a:pt x="383674" y="390839"/>
                    <a:pt x="373629" y="378186"/>
                  </a:cubicBezTo>
                  <a:cubicBezTo>
                    <a:pt x="366129" y="376690"/>
                    <a:pt x="367271" y="387463"/>
                    <a:pt x="368858" y="392381"/>
                  </a:cubicBezTo>
                  <a:cubicBezTo>
                    <a:pt x="372004" y="402140"/>
                    <a:pt x="434151" y="488198"/>
                    <a:pt x="445266" y="500558"/>
                  </a:cubicBezTo>
                  <a:cubicBezTo>
                    <a:pt x="451292" y="507261"/>
                    <a:pt x="444839" y="518882"/>
                    <a:pt x="467960" y="512766"/>
                  </a:cubicBezTo>
                  <a:cubicBezTo>
                    <a:pt x="480638" y="430319"/>
                    <a:pt x="480529" y="415436"/>
                    <a:pt x="432857" y="349336"/>
                  </a:cubicBezTo>
                  <a:moveTo>
                    <a:pt x="319168" y="378149"/>
                  </a:moveTo>
                  <a:cubicBezTo>
                    <a:pt x="319040" y="384512"/>
                    <a:pt x="318836" y="390991"/>
                    <a:pt x="319068" y="397377"/>
                  </a:cubicBezTo>
                  <a:cubicBezTo>
                    <a:pt x="304064" y="373542"/>
                    <a:pt x="278617" y="360462"/>
                    <a:pt x="289381" y="320418"/>
                  </a:cubicBezTo>
                  <a:lnTo>
                    <a:pt x="324081" y="349230"/>
                  </a:lnTo>
                  <a:cubicBezTo>
                    <a:pt x="345652" y="330208"/>
                    <a:pt x="270828" y="269706"/>
                    <a:pt x="259542" y="281984"/>
                  </a:cubicBezTo>
                  <a:lnTo>
                    <a:pt x="249441" y="380902"/>
                  </a:lnTo>
                  <a:lnTo>
                    <a:pt x="329127" y="474259"/>
                  </a:lnTo>
                  <a:cubicBezTo>
                    <a:pt x="352025" y="462326"/>
                    <a:pt x="320073" y="424837"/>
                    <a:pt x="319068" y="397377"/>
                  </a:cubicBezTo>
                  <a:cubicBezTo>
                    <a:pt x="351902" y="449534"/>
                    <a:pt x="388445" y="491161"/>
                    <a:pt x="408434" y="551292"/>
                  </a:cubicBezTo>
                  <a:cubicBezTo>
                    <a:pt x="404790" y="550063"/>
                    <a:pt x="399209" y="552311"/>
                    <a:pt x="391354" y="548397"/>
                  </a:cubicBezTo>
                  <a:cubicBezTo>
                    <a:pt x="366812" y="536175"/>
                    <a:pt x="317998" y="451883"/>
                    <a:pt x="279356" y="445570"/>
                  </a:cubicBezTo>
                  <a:cubicBezTo>
                    <a:pt x="292451" y="466432"/>
                    <a:pt x="319471" y="539368"/>
                    <a:pt x="333803" y="551531"/>
                  </a:cubicBezTo>
                  <a:cubicBezTo>
                    <a:pt x="346936" y="562675"/>
                    <a:pt x="361861" y="557426"/>
                    <a:pt x="370649" y="561946"/>
                  </a:cubicBezTo>
                  <a:cubicBezTo>
                    <a:pt x="383930" y="568777"/>
                    <a:pt x="382764" y="590736"/>
                    <a:pt x="418322" y="580096"/>
                  </a:cubicBezTo>
                  <a:cubicBezTo>
                    <a:pt x="421818" y="567460"/>
                    <a:pt x="411262" y="559798"/>
                    <a:pt x="408434" y="551292"/>
                  </a:cubicBezTo>
                  <a:cubicBezTo>
                    <a:pt x="443475" y="563134"/>
                    <a:pt x="422993" y="565410"/>
                    <a:pt x="443138" y="599343"/>
                  </a:cubicBezTo>
                  <a:cubicBezTo>
                    <a:pt x="460886" y="585675"/>
                    <a:pt x="462194" y="557977"/>
                    <a:pt x="457897" y="538845"/>
                  </a:cubicBezTo>
                  <a:cubicBezTo>
                    <a:pt x="456310" y="531788"/>
                    <a:pt x="374042" y="450943"/>
                    <a:pt x="358909" y="430925"/>
                  </a:cubicBezTo>
                  <a:cubicBezTo>
                    <a:pt x="345847" y="413656"/>
                    <a:pt x="344051" y="385127"/>
                    <a:pt x="319168" y="378149"/>
                  </a:cubicBezTo>
                  <a:moveTo>
                    <a:pt x="56090" y="984284"/>
                  </a:moveTo>
                  <a:cubicBezTo>
                    <a:pt x="23072" y="996882"/>
                    <a:pt x="27483" y="1047906"/>
                    <a:pt x="40180" y="1074751"/>
                  </a:cubicBezTo>
                  <a:lnTo>
                    <a:pt x="70791" y="1080435"/>
                  </a:lnTo>
                  <a:cubicBezTo>
                    <a:pt x="69749" y="1056568"/>
                    <a:pt x="72615" y="1031949"/>
                    <a:pt x="70834" y="1008063"/>
                  </a:cubicBezTo>
                  <a:cubicBezTo>
                    <a:pt x="70028" y="997240"/>
                    <a:pt x="76614" y="976452"/>
                    <a:pt x="56090" y="984284"/>
                  </a:cubicBezTo>
                  <a:moveTo>
                    <a:pt x="656735" y="1080417"/>
                  </a:moveTo>
                  <a:cubicBezTo>
                    <a:pt x="653134" y="1180537"/>
                    <a:pt x="588510" y="1308681"/>
                    <a:pt x="478492" y="1326216"/>
                  </a:cubicBezTo>
                  <a:cubicBezTo>
                    <a:pt x="410954" y="1336980"/>
                    <a:pt x="306670" y="1331447"/>
                    <a:pt x="289329" y="1253592"/>
                  </a:cubicBezTo>
                  <a:cubicBezTo>
                    <a:pt x="321376" y="1267838"/>
                    <a:pt x="358194" y="1272403"/>
                    <a:pt x="390823" y="1283217"/>
                  </a:cubicBezTo>
                  <a:cubicBezTo>
                    <a:pt x="401578" y="1286778"/>
                    <a:pt x="394917" y="1309626"/>
                    <a:pt x="443584" y="1302377"/>
                  </a:cubicBezTo>
                  <a:cubicBezTo>
                    <a:pt x="461516" y="1299702"/>
                    <a:pt x="457058" y="1286218"/>
                    <a:pt x="465743" y="1283199"/>
                  </a:cubicBezTo>
                  <a:cubicBezTo>
                    <a:pt x="499651" y="1271408"/>
                    <a:pt x="534688" y="1273082"/>
                    <a:pt x="564114" y="1240897"/>
                  </a:cubicBezTo>
                  <a:cubicBezTo>
                    <a:pt x="668262" y="1126999"/>
                    <a:pt x="630458" y="897116"/>
                    <a:pt x="561295" y="773560"/>
                  </a:cubicBezTo>
                  <a:cubicBezTo>
                    <a:pt x="517826" y="695898"/>
                    <a:pt x="430872" y="602921"/>
                    <a:pt x="334149" y="609069"/>
                  </a:cubicBezTo>
                  <a:cubicBezTo>
                    <a:pt x="271358" y="613061"/>
                    <a:pt x="144242" y="732056"/>
                    <a:pt x="122543" y="788980"/>
                  </a:cubicBezTo>
                  <a:cubicBezTo>
                    <a:pt x="47808" y="985054"/>
                    <a:pt x="121330" y="1243476"/>
                    <a:pt x="245987" y="1406117"/>
                  </a:cubicBezTo>
                  <a:lnTo>
                    <a:pt x="338873" y="1532476"/>
                  </a:lnTo>
                  <a:cubicBezTo>
                    <a:pt x="320296" y="1534389"/>
                    <a:pt x="307646" y="1523465"/>
                    <a:pt x="295180" y="1512371"/>
                  </a:cubicBezTo>
                  <a:cubicBezTo>
                    <a:pt x="248460" y="1470808"/>
                    <a:pt x="121619" y="1263149"/>
                    <a:pt x="98901" y="1202303"/>
                  </a:cubicBezTo>
                  <a:cubicBezTo>
                    <a:pt x="90387" y="1179486"/>
                    <a:pt x="81916" y="1116671"/>
                    <a:pt x="76164" y="1108904"/>
                  </a:cubicBezTo>
                  <a:cubicBezTo>
                    <a:pt x="59278" y="1086088"/>
                    <a:pt x="-10572" y="1119030"/>
                    <a:pt x="1486" y="1018749"/>
                  </a:cubicBezTo>
                  <a:cubicBezTo>
                    <a:pt x="6527" y="976805"/>
                    <a:pt x="34078" y="979237"/>
                    <a:pt x="47832" y="961972"/>
                  </a:cubicBezTo>
                  <a:cubicBezTo>
                    <a:pt x="82129" y="918922"/>
                    <a:pt x="72677" y="822739"/>
                    <a:pt x="96821" y="764058"/>
                  </a:cubicBezTo>
                  <a:cubicBezTo>
                    <a:pt x="116549" y="716122"/>
                    <a:pt x="178099" y="665621"/>
                    <a:pt x="219787" y="632780"/>
                  </a:cubicBezTo>
                  <a:cubicBezTo>
                    <a:pt x="219948" y="632147"/>
                    <a:pt x="219943" y="631436"/>
                    <a:pt x="219853" y="630688"/>
                  </a:cubicBezTo>
                  <a:cubicBezTo>
                    <a:pt x="224297" y="629078"/>
                    <a:pt x="227642" y="626206"/>
                    <a:pt x="229997" y="622705"/>
                  </a:cubicBezTo>
                  <a:cubicBezTo>
                    <a:pt x="234313" y="620122"/>
                    <a:pt x="237293" y="616190"/>
                    <a:pt x="238952" y="611730"/>
                  </a:cubicBezTo>
                  <a:cubicBezTo>
                    <a:pt x="242761" y="612763"/>
                    <a:pt x="246343" y="612010"/>
                    <a:pt x="249560" y="608918"/>
                  </a:cubicBezTo>
                  <a:cubicBezTo>
                    <a:pt x="213258" y="565864"/>
                    <a:pt x="203370" y="261493"/>
                    <a:pt x="244831" y="252992"/>
                  </a:cubicBezTo>
                  <a:lnTo>
                    <a:pt x="289225" y="272271"/>
                  </a:lnTo>
                  <a:cubicBezTo>
                    <a:pt x="280223" y="200784"/>
                    <a:pt x="268070" y="120760"/>
                    <a:pt x="289277" y="51155"/>
                  </a:cubicBezTo>
                  <a:lnTo>
                    <a:pt x="219725" y="51017"/>
                  </a:lnTo>
                  <a:lnTo>
                    <a:pt x="220810" y="13606"/>
                  </a:lnTo>
                  <a:lnTo>
                    <a:pt x="317903" y="13753"/>
                  </a:lnTo>
                  <a:lnTo>
                    <a:pt x="299089" y="272252"/>
                  </a:lnTo>
                  <a:lnTo>
                    <a:pt x="417563" y="271527"/>
                  </a:lnTo>
                  <a:cubicBezTo>
                    <a:pt x="434696" y="182937"/>
                    <a:pt x="453595" y="93681"/>
                    <a:pt x="448099" y="2912"/>
                  </a:cubicBezTo>
                  <a:cubicBezTo>
                    <a:pt x="536578" y="-11476"/>
                    <a:pt x="602065" y="33202"/>
                    <a:pt x="482538" y="50178"/>
                  </a:cubicBezTo>
                  <a:cubicBezTo>
                    <a:pt x="488678" y="119930"/>
                    <a:pt x="449454" y="187901"/>
                    <a:pt x="438074" y="248211"/>
                  </a:cubicBezTo>
                  <a:cubicBezTo>
                    <a:pt x="432710" y="276616"/>
                    <a:pt x="472186" y="246903"/>
                    <a:pt x="487793" y="262783"/>
                  </a:cubicBezTo>
                  <a:lnTo>
                    <a:pt x="497685" y="224275"/>
                  </a:lnTo>
                  <a:cubicBezTo>
                    <a:pt x="520233" y="354369"/>
                    <a:pt x="506460" y="488239"/>
                    <a:pt x="488664" y="618144"/>
                  </a:cubicBezTo>
                  <a:cubicBezTo>
                    <a:pt x="490403" y="618750"/>
                    <a:pt x="492246" y="619452"/>
                    <a:pt x="494084" y="620149"/>
                  </a:cubicBezTo>
                  <a:cubicBezTo>
                    <a:pt x="495108" y="623976"/>
                    <a:pt x="497022" y="627518"/>
                    <a:pt x="500068" y="630124"/>
                  </a:cubicBezTo>
                  <a:cubicBezTo>
                    <a:pt x="502091" y="631854"/>
                    <a:pt x="503968" y="633735"/>
                    <a:pt x="505825" y="635629"/>
                  </a:cubicBezTo>
                  <a:cubicBezTo>
                    <a:pt x="506877" y="637483"/>
                    <a:pt x="508108" y="639236"/>
                    <a:pt x="509748" y="640667"/>
                  </a:cubicBezTo>
                  <a:cubicBezTo>
                    <a:pt x="509999" y="640869"/>
                    <a:pt x="510207" y="641112"/>
                    <a:pt x="510449" y="641323"/>
                  </a:cubicBezTo>
                  <a:cubicBezTo>
                    <a:pt x="510548" y="641424"/>
                    <a:pt x="510648" y="641516"/>
                    <a:pt x="510752" y="641612"/>
                  </a:cubicBezTo>
                  <a:cubicBezTo>
                    <a:pt x="511235" y="642057"/>
                    <a:pt x="511742" y="642489"/>
                    <a:pt x="512197" y="642970"/>
                  </a:cubicBezTo>
                  <a:cubicBezTo>
                    <a:pt x="513429" y="644851"/>
                    <a:pt x="514670" y="646751"/>
                    <a:pt x="515973" y="648591"/>
                  </a:cubicBezTo>
                  <a:cubicBezTo>
                    <a:pt x="519446" y="653509"/>
                    <a:pt x="522867" y="657262"/>
                    <a:pt x="527145" y="660822"/>
                  </a:cubicBezTo>
                  <a:cubicBezTo>
                    <a:pt x="527619" y="663442"/>
                    <a:pt x="528453" y="665984"/>
                    <a:pt x="529779" y="668287"/>
                  </a:cubicBezTo>
                  <a:lnTo>
                    <a:pt x="527590" y="666828"/>
                  </a:lnTo>
                  <a:cubicBezTo>
                    <a:pt x="581085" y="745963"/>
                    <a:pt x="646856" y="826143"/>
                    <a:pt x="647041" y="926172"/>
                  </a:cubicBezTo>
                  <a:cubicBezTo>
                    <a:pt x="759939" y="899712"/>
                    <a:pt x="770239" y="1121732"/>
                    <a:pt x="656735" y="1080417"/>
                  </a:cubicBezTo>
                </a:path>
              </a:pathLst>
            </a:custGeom>
            <a:solidFill>
              <a:srgbClr val="1D1D1B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44" name="Google Shape;744;p24"/>
            <p:cNvSpPr/>
            <p:nvPr/>
          </p:nvSpPr>
          <p:spPr>
            <a:xfrm rot="10800000" flipH="1">
              <a:off x="3304810" y="1790897"/>
              <a:ext cx="276251" cy="330827"/>
            </a:xfrm>
            <a:custGeom>
              <a:avLst/>
              <a:gdLst/>
              <a:ahLst/>
              <a:cxnLst/>
              <a:rect l="l" t="t" r="r" b="b"/>
              <a:pathLst>
                <a:path w="276251" h="330827" extrusionOk="0">
                  <a:moveTo>
                    <a:pt x="171034" y="84625"/>
                  </a:moveTo>
                  <a:cubicBezTo>
                    <a:pt x="163511" y="79165"/>
                    <a:pt x="155992" y="73705"/>
                    <a:pt x="148468" y="68245"/>
                  </a:cubicBezTo>
                  <a:cubicBezTo>
                    <a:pt x="149918" y="82184"/>
                    <a:pt x="137893" y="98838"/>
                    <a:pt x="118909" y="95484"/>
                  </a:cubicBezTo>
                  <a:cubicBezTo>
                    <a:pt x="103539" y="92773"/>
                    <a:pt x="92794" y="84111"/>
                    <a:pt x="81864" y="73921"/>
                  </a:cubicBezTo>
                  <a:cubicBezTo>
                    <a:pt x="79253" y="71494"/>
                    <a:pt x="76633" y="69190"/>
                    <a:pt x="73984" y="66965"/>
                  </a:cubicBezTo>
                  <a:cubicBezTo>
                    <a:pt x="73099" y="73875"/>
                    <a:pt x="69209" y="80394"/>
                    <a:pt x="63571" y="84381"/>
                  </a:cubicBezTo>
                  <a:cubicBezTo>
                    <a:pt x="65679" y="87134"/>
                    <a:pt x="67413" y="89460"/>
                    <a:pt x="68157" y="90378"/>
                  </a:cubicBezTo>
                  <a:cubicBezTo>
                    <a:pt x="72279" y="95448"/>
                    <a:pt x="76424" y="100504"/>
                    <a:pt x="80565" y="105560"/>
                  </a:cubicBezTo>
                  <a:cubicBezTo>
                    <a:pt x="89870" y="94007"/>
                    <a:pt x="110153" y="90355"/>
                    <a:pt x="119847" y="106881"/>
                  </a:cubicBezTo>
                  <a:cubicBezTo>
                    <a:pt x="125741" y="117062"/>
                    <a:pt x="133463" y="125619"/>
                    <a:pt x="141916" y="133547"/>
                  </a:cubicBezTo>
                  <a:cubicBezTo>
                    <a:pt x="140329" y="129587"/>
                    <a:pt x="138841" y="125609"/>
                    <a:pt x="137600" y="121572"/>
                  </a:cubicBezTo>
                  <a:cubicBezTo>
                    <a:pt x="130900" y="99733"/>
                    <a:pt x="156039" y="87304"/>
                    <a:pt x="172759" y="96586"/>
                  </a:cubicBezTo>
                  <a:cubicBezTo>
                    <a:pt x="172020" y="92640"/>
                    <a:pt x="171442" y="88657"/>
                    <a:pt x="171034" y="84625"/>
                  </a:cubicBezTo>
                  <a:moveTo>
                    <a:pt x="120884" y="201904"/>
                  </a:moveTo>
                  <a:cubicBezTo>
                    <a:pt x="120382" y="204212"/>
                    <a:pt x="119534" y="206400"/>
                    <a:pt x="118369" y="208401"/>
                  </a:cubicBezTo>
                  <a:cubicBezTo>
                    <a:pt x="120358" y="210690"/>
                    <a:pt x="121709" y="213090"/>
                    <a:pt x="122528" y="215526"/>
                  </a:cubicBezTo>
                  <a:cubicBezTo>
                    <a:pt x="123282" y="216021"/>
                    <a:pt x="124030" y="216567"/>
                    <a:pt x="124769" y="217164"/>
                  </a:cubicBezTo>
                  <a:cubicBezTo>
                    <a:pt x="128105" y="219866"/>
                    <a:pt x="131417" y="222601"/>
                    <a:pt x="134743" y="225312"/>
                  </a:cubicBezTo>
                  <a:cubicBezTo>
                    <a:pt x="130118" y="217512"/>
                    <a:pt x="125475" y="209722"/>
                    <a:pt x="120884" y="201904"/>
                  </a:cubicBezTo>
                  <a:moveTo>
                    <a:pt x="241742" y="110038"/>
                  </a:moveTo>
                  <a:cubicBezTo>
                    <a:pt x="237355" y="107519"/>
                    <a:pt x="232968" y="105014"/>
                    <a:pt x="228576" y="102527"/>
                  </a:cubicBezTo>
                  <a:cubicBezTo>
                    <a:pt x="230954" y="106133"/>
                    <a:pt x="233655" y="109556"/>
                    <a:pt x="236748" y="112708"/>
                  </a:cubicBezTo>
                  <a:cubicBezTo>
                    <a:pt x="245708" y="121838"/>
                    <a:pt x="257315" y="127536"/>
                    <a:pt x="257846" y="141709"/>
                  </a:cubicBezTo>
                  <a:cubicBezTo>
                    <a:pt x="258121" y="149073"/>
                    <a:pt x="255586" y="156129"/>
                    <a:pt x="251407" y="162612"/>
                  </a:cubicBezTo>
                  <a:cubicBezTo>
                    <a:pt x="257064" y="176752"/>
                    <a:pt x="260528" y="191108"/>
                    <a:pt x="258410" y="206180"/>
                  </a:cubicBezTo>
                  <a:cubicBezTo>
                    <a:pt x="257225" y="214599"/>
                    <a:pt x="250971" y="219435"/>
                    <a:pt x="243571" y="221357"/>
                  </a:cubicBezTo>
                  <a:cubicBezTo>
                    <a:pt x="248261" y="234598"/>
                    <a:pt x="250602" y="248495"/>
                    <a:pt x="248920" y="263526"/>
                  </a:cubicBezTo>
                  <a:cubicBezTo>
                    <a:pt x="247963" y="272050"/>
                    <a:pt x="242969" y="279116"/>
                    <a:pt x="236336" y="283043"/>
                  </a:cubicBezTo>
                  <a:cubicBezTo>
                    <a:pt x="236033" y="293596"/>
                    <a:pt x="232792" y="304488"/>
                    <a:pt x="230295" y="314389"/>
                  </a:cubicBezTo>
                  <a:cubicBezTo>
                    <a:pt x="225794" y="332213"/>
                    <a:pt x="199921" y="336577"/>
                    <a:pt x="188872" y="322638"/>
                  </a:cubicBezTo>
                  <a:cubicBezTo>
                    <a:pt x="181500" y="329291"/>
                    <a:pt x="169968" y="331241"/>
                    <a:pt x="160625" y="325942"/>
                  </a:cubicBezTo>
                  <a:cubicBezTo>
                    <a:pt x="145649" y="317454"/>
                    <a:pt x="131014" y="307989"/>
                    <a:pt x="117402" y="297386"/>
                  </a:cubicBezTo>
                  <a:cubicBezTo>
                    <a:pt x="111845" y="307186"/>
                    <a:pt x="100156" y="312742"/>
                    <a:pt x="86706" y="304745"/>
                  </a:cubicBezTo>
                  <a:cubicBezTo>
                    <a:pt x="84640" y="303520"/>
                    <a:pt x="82574" y="302341"/>
                    <a:pt x="80508" y="301203"/>
                  </a:cubicBezTo>
                  <a:cubicBezTo>
                    <a:pt x="80347" y="304786"/>
                    <a:pt x="79798" y="308548"/>
                    <a:pt x="78651" y="312604"/>
                  </a:cubicBezTo>
                  <a:cubicBezTo>
                    <a:pt x="73563" y="330658"/>
                    <a:pt x="44591" y="336223"/>
                    <a:pt x="35352" y="318082"/>
                  </a:cubicBezTo>
                  <a:cubicBezTo>
                    <a:pt x="26829" y="301331"/>
                    <a:pt x="20215" y="284475"/>
                    <a:pt x="15790" y="266274"/>
                  </a:cubicBezTo>
                  <a:cubicBezTo>
                    <a:pt x="12449" y="252524"/>
                    <a:pt x="21849" y="239627"/>
                    <a:pt x="35030" y="237567"/>
                  </a:cubicBezTo>
                  <a:cubicBezTo>
                    <a:pt x="37252" y="237016"/>
                    <a:pt x="39540" y="236718"/>
                    <a:pt x="41862" y="236690"/>
                  </a:cubicBezTo>
                  <a:cubicBezTo>
                    <a:pt x="41184" y="235736"/>
                    <a:pt x="40526" y="234773"/>
                    <a:pt x="39773" y="233850"/>
                  </a:cubicBezTo>
                  <a:cubicBezTo>
                    <a:pt x="32543" y="224941"/>
                    <a:pt x="25919" y="217352"/>
                    <a:pt x="21110" y="206827"/>
                  </a:cubicBezTo>
                  <a:cubicBezTo>
                    <a:pt x="15567" y="194678"/>
                    <a:pt x="12075" y="182685"/>
                    <a:pt x="3879" y="171825"/>
                  </a:cubicBezTo>
                  <a:cubicBezTo>
                    <a:pt x="-8705" y="155147"/>
                    <a:pt x="12056" y="133028"/>
                    <a:pt x="30633" y="138126"/>
                  </a:cubicBezTo>
                  <a:cubicBezTo>
                    <a:pt x="38413" y="140259"/>
                    <a:pt x="45941" y="142755"/>
                    <a:pt x="53256" y="145586"/>
                  </a:cubicBezTo>
                  <a:cubicBezTo>
                    <a:pt x="44122" y="134419"/>
                    <a:pt x="34954" y="123270"/>
                    <a:pt x="25867" y="112066"/>
                  </a:cubicBezTo>
                  <a:cubicBezTo>
                    <a:pt x="11616" y="94493"/>
                    <a:pt x="-6175" y="69571"/>
                    <a:pt x="9180" y="47182"/>
                  </a:cubicBezTo>
                  <a:cubicBezTo>
                    <a:pt x="12160" y="42837"/>
                    <a:pt x="16500" y="39033"/>
                    <a:pt x="21584" y="37120"/>
                  </a:cubicBezTo>
                  <a:cubicBezTo>
                    <a:pt x="20930" y="32495"/>
                    <a:pt x="20333" y="27857"/>
                    <a:pt x="19817" y="23195"/>
                  </a:cubicBezTo>
                  <a:cubicBezTo>
                    <a:pt x="18248" y="8940"/>
                    <a:pt x="36304" y="-3649"/>
                    <a:pt x="49807" y="1072"/>
                  </a:cubicBezTo>
                  <a:cubicBezTo>
                    <a:pt x="66049" y="6756"/>
                    <a:pt x="81006" y="13698"/>
                    <a:pt x="94803" y="23810"/>
                  </a:cubicBezTo>
                  <a:cubicBezTo>
                    <a:pt x="106368" y="32289"/>
                    <a:pt x="117179" y="48714"/>
                    <a:pt x="131507" y="51242"/>
                  </a:cubicBezTo>
                  <a:cubicBezTo>
                    <a:pt x="131744" y="51288"/>
                    <a:pt x="131957" y="51352"/>
                    <a:pt x="132189" y="51398"/>
                  </a:cubicBezTo>
                  <a:cubicBezTo>
                    <a:pt x="125968" y="35175"/>
                    <a:pt x="136984" y="14148"/>
                    <a:pt x="158986" y="20699"/>
                  </a:cubicBezTo>
                  <a:cubicBezTo>
                    <a:pt x="173981" y="25164"/>
                    <a:pt x="188403" y="30811"/>
                    <a:pt x="202480" y="37184"/>
                  </a:cubicBezTo>
                  <a:cubicBezTo>
                    <a:pt x="203915" y="33220"/>
                    <a:pt x="206696" y="29554"/>
                    <a:pt x="211107" y="26636"/>
                  </a:cubicBezTo>
                  <a:cubicBezTo>
                    <a:pt x="218403" y="6623"/>
                    <a:pt x="250379" y="6908"/>
                    <a:pt x="256173" y="28279"/>
                  </a:cubicBezTo>
                  <a:cubicBezTo>
                    <a:pt x="258561" y="37093"/>
                    <a:pt x="257590" y="45158"/>
                    <a:pt x="258670" y="53908"/>
                  </a:cubicBezTo>
                  <a:cubicBezTo>
                    <a:pt x="259594" y="61391"/>
                    <a:pt x="265228" y="67878"/>
                    <a:pt x="270449" y="74008"/>
                  </a:cubicBezTo>
                  <a:cubicBezTo>
                    <a:pt x="286709" y="93089"/>
                    <a:pt x="266355" y="124164"/>
                    <a:pt x="241742" y="110038"/>
                  </a:cubicBezTo>
                </a:path>
              </a:pathLst>
            </a:custGeom>
            <a:solidFill>
              <a:srgbClr val="E5DFE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45" name="Google Shape;745;p24"/>
            <p:cNvSpPr/>
            <p:nvPr/>
          </p:nvSpPr>
          <p:spPr>
            <a:xfrm rot="10800000" flipH="1">
              <a:off x="3336511" y="1856135"/>
              <a:ext cx="206004" cy="196796"/>
            </a:xfrm>
            <a:custGeom>
              <a:avLst/>
              <a:gdLst/>
              <a:ahLst/>
              <a:cxnLst/>
              <a:rect l="l" t="t" r="r" b="b"/>
              <a:pathLst>
                <a:path w="206004" h="196796" extrusionOk="0">
                  <a:moveTo>
                    <a:pt x="10236" y="51760"/>
                  </a:moveTo>
                  <a:cubicBezTo>
                    <a:pt x="50930" y="62340"/>
                    <a:pt x="91623" y="72915"/>
                    <a:pt x="132316" y="83495"/>
                  </a:cubicBezTo>
                  <a:cubicBezTo>
                    <a:pt x="139456" y="12055"/>
                    <a:pt x="132316" y="14606"/>
                    <a:pt x="132316" y="14606"/>
                  </a:cubicBezTo>
                  <a:cubicBezTo>
                    <a:pt x="132316" y="14606"/>
                    <a:pt x="126067" y="2039"/>
                    <a:pt x="114350" y="557"/>
                  </a:cubicBezTo>
                  <a:cubicBezTo>
                    <a:pt x="102411" y="-952"/>
                    <a:pt x="92225" y="9903"/>
                    <a:pt x="87871" y="14592"/>
                  </a:cubicBezTo>
                  <a:cubicBezTo>
                    <a:pt x="52763" y="52430"/>
                    <a:pt x="55426" y="196650"/>
                    <a:pt x="52730" y="196866"/>
                  </a:cubicBezTo>
                  <a:cubicBezTo>
                    <a:pt x="50044" y="197081"/>
                    <a:pt x="29387" y="55086"/>
                    <a:pt x="59301" y="46497"/>
                  </a:cubicBezTo>
                  <a:cubicBezTo>
                    <a:pt x="68706" y="43799"/>
                    <a:pt x="77262" y="54077"/>
                    <a:pt x="107007" y="61596"/>
                  </a:cubicBezTo>
                  <a:cubicBezTo>
                    <a:pt x="119851" y="64845"/>
                    <a:pt x="130033" y="66763"/>
                    <a:pt x="137144" y="68111"/>
                  </a:cubicBezTo>
                  <a:cubicBezTo>
                    <a:pt x="144729" y="69552"/>
                    <a:pt x="148813" y="70346"/>
                    <a:pt x="148889" y="71424"/>
                  </a:cubicBezTo>
                  <a:cubicBezTo>
                    <a:pt x="149098" y="74516"/>
                    <a:pt x="129147" y="73516"/>
                    <a:pt x="113270" y="83495"/>
                  </a:cubicBezTo>
                  <a:cubicBezTo>
                    <a:pt x="88188" y="99250"/>
                    <a:pt x="97171" y="127485"/>
                    <a:pt x="73524" y="140190"/>
                  </a:cubicBezTo>
                  <a:cubicBezTo>
                    <a:pt x="59619" y="147663"/>
                    <a:pt x="40544" y="146471"/>
                    <a:pt x="35783" y="139093"/>
                  </a:cubicBezTo>
                  <a:cubicBezTo>
                    <a:pt x="32182" y="133514"/>
                    <a:pt x="38294" y="127325"/>
                    <a:pt x="45017" y="107734"/>
                  </a:cubicBezTo>
                  <a:cubicBezTo>
                    <a:pt x="70412" y="33742"/>
                    <a:pt x="29145" y="79026"/>
                    <a:pt x="54540" y="82220"/>
                  </a:cubicBezTo>
                  <a:cubicBezTo>
                    <a:pt x="79935" y="85408"/>
                    <a:pt x="101364" y="55426"/>
                    <a:pt x="101364" y="55426"/>
                  </a:cubicBezTo>
                  <a:cubicBezTo>
                    <a:pt x="101364" y="55426"/>
                    <a:pt x="153741" y="94974"/>
                    <a:pt x="106921" y="47773"/>
                  </a:cubicBezTo>
                  <a:cubicBezTo>
                    <a:pt x="60097" y="571"/>
                    <a:pt x="-42283" y="-1342"/>
                    <a:pt x="60097" y="571"/>
                  </a:cubicBezTo>
                  <a:cubicBezTo>
                    <a:pt x="151722" y="2282"/>
                    <a:pt x="184034" y="50966"/>
                    <a:pt x="156981" y="62578"/>
                  </a:cubicBezTo>
                  <a:cubicBezTo>
                    <a:pt x="151206" y="65056"/>
                    <a:pt x="145933" y="65019"/>
                    <a:pt x="145014" y="64996"/>
                  </a:cubicBezTo>
                  <a:cubicBezTo>
                    <a:pt x="126801" y="64510"/>
                    <a:pt x="27221" y="155523"/>
                    <a:pt x="6621" y="144566"/>
                  </a:cubicBezTo>
                  <a:cubicBezTo>
                    <a:pt x="-6938" y="137359"/>
                    <a:pt x="884" y="79155"/>
                    <a:pt x="25175" y="72699"/>
                  </a:cubicBezTo>
                  <a:cubicBezTo>
                    <a:pt x="42709" y="68043"/>
                    <a:pt x="67749" y="90340"/>
                    <a:pt x="66029" y="96310"/>
                  </a:cubicBezTo>
                  <a:cubicBezTo>
                    <a:pt x="65323" y="98760"/>
                    <a:pt x="59894" y="99517"/>
                    <a:pt x="54497" y="99351"/>
                  </a:cubicBezTo>
                  <a:cubicBezTo>
                    <a:pt x="41677" y="98966"/>
                    <a:pt x="29074" y="93378"/>
                    <a:pt x="80731" y="93061"/>
                  </a:cubicBezTo>
                  <a:cubicBezTo>
                    <a:pt x="102354" y="92928"/>
                    <a:pt x="119188" y="96277"/>
                    <a:pt x="132193" y="100930"/>
                  </a:cubicBezTo>
                  <a:cubicBezTo>
                    <a:pt x="182187" y="118828"/>
                    <a:pt x="175506" y="156055"/>
                    <a:pt x="166230" y="89235"/>
                  </a:cubicBezTo>
                  <a:cubicBezTo>
                    <a:pt x="154537" y="5035"/>
                    <a:pt x="61684" y="40120"/>
                    <a:pt x="61684" y="40120"/>
                  </a:cubicBezTo>
                  <a:cubicBezTo>
                    <a:pt x="42221" y="77866"/>
                    <a:pt x="42818" y="116630"/>
                    <a:pt x="63745" y="138409"/>
                  </a:cubicBezTo>
                  <a:cubicBezTo>
                    <a:pt x="73719" y="148787"/>
                    <a:pt x="92755" y="159946"/>
                    <a:pt x="106978" y="154197"/>
                  </a:cubicBezTo>
                  <a:cubicBezTo>
                    <a:pt x="131994" y="144094"/>
                    <a:pt x="132094" y="85734"/>
                    <a:pt x="115620" y="77879"/>
                  </a:cubicBezTo>
                  <a:cubicBezTo>
                    <a:pt x="107466" y="73989"/>
                    <a:pt x="91879" y="81027"/>
                    <a:pt x="89808" y="90441"/>
                  </a:cubicBezTo>
                  <a:cubicBezTo>
                    <a:pt x="88330" y="97154"/>
                    <a:pt x="91073" y="105733"/>
                    <a:pt x="102155" y="115387"/>
                  </a:cubicBezTo>
                  <a:cubicBezTo>
                    <a:pt x="149775" y="156849"/>
                    <a:pt x="145819" y="250013"/>
                    <a:pt x="149775" y="156849"/>
                  </a:cubicBezTo>
                  <a:cubicBezTo>
                    <a:pt x="153727" y="63684"/>
                    <a:pt x="188663" y="114111"/>
                    <a:pt x="155328" y="154298"/>
                  </a:cubicBezTo>
                  <a:cubicBezTo>
                    <a:pt x="126906" y="188561"/>
                    <a:pt x="78864" y="195466"/>
                    <a:pt x="104202" y="190823"/>
                  </a:cubicBezTo>
                  <a:cubicBezTo>
                    <a:pt x="115516" y="188749"/>
                    <a:pt x="123186" y="187689"/>
                    <a:pt x="124380" y="187465"/>
                  </a:cubicBezTo>
                  <a:cubicBezTo>
                    <a:pt x="142559" y="184042"/>
                    <a:pt x="138679" y="3003"/>
                    <a:pt x="153087" y="108"/>
                  </a:cubicBezTo>
                  <a:cubicBezTo>
                    <a:pt x="166135" y="-2517"/>
                    <a:pt x="240159" y="131647"/>
                    <a:pt x="187076" y="177899"/>
                  </a:cubicBezTo>
                  <a:cubicBezTo>
                    <a:pt x="150116" y="210097"/>
                    <a:pt x="66214" y="186923"/>
                    <a:pt x="63580" y="169080"/>
                  </a:cubicBezTo>
                  <a:cubicBezTo>
                    <a:pt x="61770" y="156812"/>
                    <a:pt x="96602" y="134844"/>
                    <a:pt x="96602" y="134840"/>
                  </a:cubicBezTo>
                  <a:lnTo>
                    <a:pt x="125967" y="116662"/>
                  </a:lnTo>
                  <a:cubicBezTo>
                    <a:pt x="147529" y="70419"/>
                    <a:pt x="220753" y="94974"/>
                    <a:pt x="151538" y="66909"/>
                  </a:cubicBezTo>
                  <a:cubicBezTo>
                    <a:pt x="82318" y="38844"/>
                    <a:pt x="97394" y="-7082"/>
                    <a:pt x="82318" y="38844"/>
                  </a:cubicBezTo>
                  <a:cubicBezTo>
                    <a:pt x="67237" y="84771"/>
                    <a:pt x="-10534" y="40758"/>
                    <a:pt x="67237" y="84771"/>
                  </a:cubicBezTo>
                  <a:cubicBezTo>
                    <a:pt x="145014" y="128784"/>
                    <a:pt x="134695" y="186189"/>
                    <a:pt x="145014" y="128784"/>
                  </a:cubicBezTo>
                  <a:cubicBezTo>
                    <a:pt x="152457" y="87367"/>
                    <a:pt x="203246" y="69791"/>
                    <a:pt x="199859" y="63170"/>
                  </a:cubicBezTo>
                  <a:cubicBezTo>
                    <a:pt x="198509" y="60527"/>
                    <a:pt x="189312" y="60449"/>
                    <a:pt x="155328" y="71374"/>
                  </a:cubicBezTo>
                </a:path>
              </a:pathLst>
            </a:custGeom>
            <a:noFill/>
            <a:ln w="9525" cap="flat" cmpd="sng">
              <a:solidFill>
                <a:srgbClr val="1D1D1B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46" name="Google Shape;746;p24"/>
            <p:cNvSpPr/>
            <p:nvPr/>
          </p:nvSpPr>
          <p:spPr>
            <a:xfrm rot="10800000" flipH="1">
              <a:off x="3226587" y="2206877"/>
              <a:ext cx="14152" cy="28115"/>
            </a:xfrm>
            <a:custGeom>
              <a:avLst/>
              <a:gdLst/>
              <a:ahLst/>
              <a:cxnLst/>
              <a:rect l="l" t="t" r="r" b="b"/>
              <a:pathLst>
                <a:path w="14152" h="28115" extrusionOk="0">
                  <a:moveTo>
                    <a:pt x="11" y="96"/>
                  </a:moveTo>
                  <a:lnTo>
                    <a:pt x="11" y="28212"/>
                  </a:lnTo>
                </a:path>
              </a:pathLst>
            </a:custGeom>
            <a:solidFill>
              <a:srgbClr val="1D1D1B"/>
            </a:solidFill>
            <a:ln w="9525" cap="flat" cmpd="sng">
              <a:solidFill>
                <a:srgbClr val="FFDE00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47" name="Google Shape;747;p24"/>
            <p:cNvSpPr/>
            <p:nvPr/>
          </p:nvSpPr>
          <p:spPr>
            <a:xfrm rot="10800000" flipH="1">
              <a:off x="3209801" y="2131814"/>
              <a:ext cx="95792" cy="85169"/>
            </a:xfrm>
            <a:custGeom>
              <a:avLst/>
              <a:gdLst/>
              <a:ahLst/>
              <a:cxnLst/>
              <a:rect l="l" t="t" r="r" b="b"/>
              <a:pathLst>
                <a:path w="95792" h="85169" extrusionOk="0">
                  <a:moveTo>
                    <a:pt x="58834" y="70640"/>
                  </a:moveTo>
                  <a:cubicBezTo>
                    <a:pt x="56692" y="75843"/>
                    <a:pt x="54304" y="80151"/>
                    <a:pt x="51680" y="84826"/>
                  </a:cubicBezTo>
                  <a:cubicBezTo>
                    <a:pt x="49694" y="83202"/>
                    <a:pt x="47638" y="81568"/>
                    <a:pt x="45388" y="80105"/>
                  </a:cubicBezTo>
                  <a:cubicBezTo>
                    <a:pt x="42829" y="78444"/>
                    <a:pt x="40276" y="76829"/>
                    <a:pt x="37717" y="75338"/>
                  </a:cubicBezTo>
                  <a:cubicBezTo>
                    <a:pt x="25143" y="67584"/>
                    <a:pt x="15663" y="75728"/>
                    <a:pt x="9674" y="85271"/>
                  </a:cubicBezTo>
                  <a:cubicBezTo>
                    <a:pt x="4675" y="76824"/>
                    <a:pt x="980" y="71021"/>
                    <a:pt x="217" y="67300"/>
                  </a:cubicBezTo>
                  <a:cubicBezTo>
                    <a:pt x="-1308" y="66676"/>
                    <a:pt x="6021" y="45084"/>
                    <a:pt x="14852" y="31169"/>
                  </a:cubicBezTo>
                  <a:cubicBezTo>
                    <a:pt x="23906" y="15859"/>
                    <a:pt x="34467" y="8224"/>
                    <a:pt x="44611" y="3177"/>
                  </a:cubicBezTo>
                  <a:cubicBezTo>
                    <a:pt x="53357" y="-7628"/>
                    <a:pt x="61871" y="12317"/>
                    <a:pt x="71470" y="27751"/>
                  </a:cubicBezTo>
                  <a:cubicBezTo>
                    <a:pt x="80732" y="44933"/>
                    <a:pt x="91084" y="57601"/>
                    <a:pt x="95808" y="72553"/>
                  </a:cubicBezTo>
                  <a:cubicBezTo>
                    <a:pt x="83452" y="83908"/>
                    <a:pt x="71119" y="80807"/>
                    <a:pt x="58834" y="70640"/>
                  </a:cubicBezTo>
                  <a:close/>
                </a:path>
              </a:pathLst>
            </a:custGeom>
            <a:noFill/>
            <a:ln w="14125" cap="rnd" cmpd="sng">
              <a:solidFill>
                <a:srgbClr val="1D1D1B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48" name="Google Shape;748;p24"/>
            <p:cNvSpPr/>
            <p:nvPr/>
          </p:nvSpPr>
          <p:spPr>
            <a:xfrm rot="10800000" flipH="1">
              <a:off x="3526467" y="1319676"/>
              <a:ext cx="63218" cy="66240"/>
            </a:xfrm>
            <a:custGeom>
              <a:avLst/>
              <a:gdLst/>
              <a:ahLst/>
              <a:cxnLst/>
              <a:rect l="l" t="t" r="r" b="b"/>
              <a:pathLst>
                <a:path w="63218" h="66240" extrusionOk="0">
                  <a:moveTo>
                    <a:pt x="49440" y="18465"/>
                  </a:moveTo>
                  <a:cubicBezTo>
                    <a:pt x="35013" y="2076"/>
                    <a:pt x="15351" y="-4636"/>
                    <a:pt x="5525" y="3475"/>
                  </a:cubicBezTo>
                  <a:cubicBezTo>
                    <a:pt x="-4302" y="11587"/>
                    <a:pt x="-573" y="31449"/>
                    <a:pt x="13854" y="47837"/>
                  </a:cubicBezTo>
                  <a:cubicBezTo>
                    <a:pt x="28281" y="64230"/>
                    <a:pt x="47943" y="70943"/>
                    <a:pt x="57769" y="62831"/>
                  </a:cubicBezTo>
                  <a:cubicBezTo>
                    <a:pt x="67595" y="54719"/>
                    <a:pt x="63866" y="34853"/>
                    <a:pt x="49440" y="18465"/>
                  </a:cubicBezTo>
                </a:path>
              </a:pathLst>
            </a:custGeom>
            <a:solidFill>
              <a:srgbClr val="1D1D1B"/>
            </a:solidFill>
            <a:ln w="9525" cap="rnd" cmpd="sng">
              <a:solidFill>
                <a:srgbClr val="1D1D1B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49" name="Google Shape;749;p24"/>
            <p:cNvSpPr/>
            <p:nvPr/>
          </p:nvSpPr>
          <p:spPr>
            <a:xfrm rot="10800000" flipH="1">
              <a:off x="3377893" y="1303544"/>
              <a:ext cx="46927" cy="77901"/>
            </a:xfrm>
            <a:custGeom>
              <a:avLst/>
              <a:gdLst/>
              <a:ahLst/>
              <a:cxnLst/>
              <a:rect l="l" t="t" r="r" b="b"/>
              <a:pathLst>
                <a:path w="46927" h="77901" extrusionOk="0">
                  <a:moveTo>
                    <a:pt x="143" y="40337"/>
                  </a:moveTo>
                  <a:cubicBezTo>
                    <a:pt x="1470" y="61837"/>
                    <a:pt x="12992" y="78657"/>
                    <a:pt x="25884" y="77914"/>
                  </a:cubicBezTo>
                  <a:cubicBezTo>
                    <a:pt x="38775" y="77166"/>
                    <a:pt x="48147" y="59135"/>
                    <a:pt x="46820" y="37635"/>
                  </a:cubicBezTo>
                  <a:cubicBezTo>
                    <a:pt x="45494" y="16140"/>
                    <a:pt x="33971" y="-684"/>
                    <a:pt x="21080" y="59"/>
                  </a:cubicBezTo>
                  <a:cubicBezTo>
                    <a:pt x="8193" y="807"/>
                    <a:pt x="-1184" y="18838"/>
                    <a:pt x="143" y="40337"/>
                  </a:cubicBezTo>
                </a:path>
              </a:pathLst>
            </a:custGeom>
            <a:solidFill>
              <a:srgbClr val="1D1D1B"/>
            </a:solidFill>
            <a:ln w="9525" cap="rnd" cmpd="sng">
              <a:solidFill>
                <a:srgbClr val="1D1D1B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50" name="Google Shape;750;p24"/>
            <p:cNvSpPr/>
            <p:nvPr/>
          </p:nvSpPr>
          <p:spPr>
            <a:xfrm rot="10800000" flipH="1">
              <a:off x="3561999" y="1763077"/>
              <a:ext cx="91606" cy="160457"/>
            </a:xfrm>
            <a:custGeom>
              <a:avLst/>
              <a:gdLst/>
              <a:ahLst/>
              <a:cxnLst/>
              <a:rect l="l" t="t" r="r" b="b"/>
              <a:pathLst>
                <a:path w="91606" h="160457" extrusionOk="0">
                  <a:moveTo>
                    <a:pt x="28" y="160547"/>
                  </a:moveTo>
                  <a:lnTo>
                    <a:pt x="91634" y="89"/>
                  </a:lnTo>
                </a:path>
              </a:pathLst>
            </a:custGeom>
            <a:solidFill>
              <a:srgbClr val="1D1D1B"/>
            </a:solidFill>
            <a:ln w="14125" cap="flat" cmpd="sng">
              <a:solidFill>
                <a:srgbClr val="1D1D1B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51" name="Google Shape;751;p24"/>
            <p:cNvSpPr/>
            <p:nvPr/>
          </p:nvSpPr>
          <p:spPr>
            <a:xfrm rot="10800000" flipH="1">
              <a:off x="3652756" y="1919882"/>
              <a:ext cx="44540" cy="190683"/>
            </a:xfrm>
            <a:custGeom>
              <a:avLst/>
              <a:gdLst/>
              <a:ahLst/>
              <a:cxnLst/>
              <a:rect l="l" t="t" r="r" b="b"/>
              <a:pathLst>
                <a:path w="44540" h="190683" extrusionOk="0">
                  <a:moveTo>
                    <a:pt x="44587" y="63"/>
                  </a:moveTo>
                  <a:lnTo>
                    <a:pt x="47" y="190747"/>
                  </a:lnTo>
                </a:path>
              </a:pathLst>
            </a:custGeom>
            <a:solidFill>
              <a:srgbClr val="1D1D1B"/>
            </a:solidFill>
            <a:ln w="14125" cap="flat" cmpd="sng">
              <a:solidFill>
                <a:srgbClr val="1D1D1B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52" name="Google Shape;752;p24"/>
            <p:cNvSpPr/>
            <p:nvPr/>
          </p:nvSpPr>
          <p:spPr>
            <a:xfrm rot="10800000" flipH="1">
              <a:off x="3663550" y="2110381"/>
              <a:ext cx="72032" cy="96688"/>
            </a:xfrm>
            <a:custGeom>
              <a:avLst/>
              <a:gdLst/>
              <a:ahLst/>
              <a:cxnLst/>
              <a:rect l="l" t="t" r="r" b="b"/>
              <a:pathLst>
                <a:path w="72032" h="96688" extrusionOk="0">
                  <a:moveTo>
                    <a:pt x="950" y="46534"/>
                  </a:moveTo>
                  <a:cubicBezTo>
                    <a:pt x="-1305" y="60904"/>
                    <a:pt x="642" y="65272"/>
                    <a:pt x="6512" y="75434"/>
                  </a:cubicBezTo>
                  <a:cubicBezTo>
                    <a:pt x="12302" y="84032"/>
                    <a:pt x="22009" y="98420"/>
                    <a:pt x="33399" y="96631"/>
                  </a:cubicBezTo>
                  <a:cubicBezTo>
                    <a:pt x="56676" y="97741"/>
                    <a:pt x="74239" y="90584"/>
                    <a:pt x="71852" y="50338"/>
                  </a:cubicBezTo>
                  <a:cubicBezTo>
                    <a:pt x="70928" y="36257"/>
                    <a:pt x="66142" y="32054"/>
                    <a:pt x="60050" y="21915"/>
                  </a:cubicBezTo>
                  <a:cubicBezTo>
                    <a:pt x="53881" y="13340"/>
                    <a:pt x="46405" y="-1181"/>
                    <a:pt x="38213" y="346"/>
                  </a:cubicBezTo>
                  <a:cubicBezTo>
                    <a:pt x="22332" y="-1448"/>
                    <a:pt x="5996" y="5563"/>
                    <a:pt x="950" y="46534"/>
                  </a:cubicBezTo>
                </a:path>
              </a:pathLst>
            </a:custGeom>
            <a:solidFill>
              <a:srgbClr val="FFFFFF"/>
            </a:solidFill>
            <a:ln w="14125" cap="rnd" cmpd="sng">
              <a:solidFill>
                <a:srgbClr val="1D1D1B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53" name="Google Shape;753;p24"/>
            <p:cNvSpPr/>
            <p:nvPr/>
          </p:nvSpPr>
          <p:spPr>
            <a:xfrm rot="10800000" flipH="1">
              <a:off x="3216177" y="1767997"/>
              <a:ext cx="116129" cy="220248"/>
            </a:xfrm>
            <a:custGeom>
              <a:avLst/>
              <a:gdLst/>
              <a:ahLst/>
              <a:cxnLst/>
              <a:rect l="l" t="t" r="r" b="b"/>
              <a:pathLst>
                <a:path w="116129" h="220248" extrusionOk="0">
                  <a:moveTo>
                    <a:pt x="116155" y="220347"/>
                  </a:moveTo>
                  <a:lnTo>
                    <a:pt x="26" y="98"/>
                  </a:lnTo>
                </a:path>
              </a:pathLst>
            </a:custGeom>
            <a:solidFill>
              <a:srgbClr val="1D1D1B"/>
            </a:solidFill>
            <a:ln w="14125" cap="flat" cmpd="sng">
              <a:solidFill>
                <a:srgbClr val="1D1D1B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54" name="Google Shape;754;p24"/>
            <p:cNvSpPr/>
            <p:nvPr/>
          </p:nvSpPr>
          <p:spPr>
            <a:xfrm rot="10800000" flipH="1">
              <a:off x="3214558" y="1988235"/>
              <a:ext cx="1610" cy="153043"/>
            </a:xfrm>
            <a:custGeom>
              <a:avLst/>
              <a:gdLst/>
              <a:ahLst/>
              <a:cxnLst/>
              <a:rect l="l" t="t" r="r" b="b"/>
              <a:pathLst>
                <a:path w="1610" h="153043" extrusionOk="0">
                  <a:moveTo>
                    <a:pt x="10" y="71"/>
                  </a:moveTo>
                  <a:lnTo>
                    <a:pt x="1620" y="153114"/>
                  </a:lnTo>
                </a:path>
              </a:pathLst>
            </a:custGeom>
            <a:solidFill>
              <a:srgbClr val="1D1D1B"/>
            </a:solidFill>
            <a:ln w="14125" cap="flat" cmpd="sng">
              <a:solidFill>
                <a:srgbClr val="1D1D1B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55" name="Google Shape;755;p24"/>
            <p:cNvSpPr/>
            <p:nvPr/>
          </p:nvSpPr>
          <p:spPr>
            <a:xfrm>
              <a:off x="3355638" y="1464970"/>
              <a:ext cx="226675" cy="255640"/>
            </a:xfrm>
            <a:custGeom>
              <a:avLst/>
              <a:gdLst/>
              <a:ahLst/>
              <a:cxnLst/>
              <a:rect l="l" t="t" r="r" b="b"/>
              <a:pathLst>
                <a:path w="226675" h="255640" extrusionOk="0">
                  <a:moveTo>
                    <a:pt x="161" y="138062"/>
                  </a:moveTo>
                  <a:cubicBezTo>
                    <a:pt x="74973" y="129325"/>
                    <a:pt x="149784" y="120583"/>
                    <a:pt x="224595" y="111842"/>
                  </a:cubicBezTo>
                  <a:cubicBezTo>
                    <a:pt x="143518" y="196395"/>
                    <a:pt x="61798" y="223287"/>
                    <a:pt x="20692" y="176899"/>
                  </a:cubicBezTo>
                  <a:cubicBezTo>
                    <a:pt x="13436" y="168709"/>
                    <a:pt x="6000" y="156600"/>
                    <a:pt x="161" y="138062"/>
                  </a:cubicBezTo>
                </a:path>
              </a:pathLst>
            </a:custGeom>
            <a:solidFill>
              <a:srgbClr val="1D1D1B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756" name="Google Shape;756;p24"/>
          <p:cNvGrpSpPr/>
          <p:nvPr/>
        </p:nvGrpSpPr>
        <p:grpSpPr>
          <a:xfrm>
            <a:off x="2340717" y="3051757"/>
            <a:ext cx="955469" cy="1386575"/>
            <a:chOff x="3915541" y="3004582"/>
            <a:chExt cx="955469" cy="1386575"/>
          </a:xfrm>
        </p:grpSpPr>
        <p:grpSp>
          <p:nvGrpSpPr>
            <p:cNvPr id="757" name="Google Shape;757;p24"/>
            <p:cNvGrpSpPr/>
            <p:nvPr/>
          </p:nvGrpSpPr>
          <p:grpSpPr>
            <a:xfrm>
              <a:off x="4275700" y="3520978"/>
              <a:ext cx="232762" cy="39997"/>
              <a:chOff x="4275700" y="3520978"/>
              <a:chExt cx="232762" cy="39997"/>
            </a:xfrm>
          </p:grpSpPr>
          <p:sp>
            <p:nvSpPr>
              <p:cNvPr id="758" name="Google Shape;758;p24"/>
              <p:cNvSpPr/>
              <p:nvPr/>
            </p:nvSpPr>
            <p:spPr>
              <a:xfrm rot="10800000" flipH="1">
                <a:off x="4420500" y="3537015"/>
                <a:ext cx="87962" cy="20825"/>
              </a:xfrm>
              <a:custGeom>
                <a:avLst/>
                <a:gdLst/>
                <a:ahLst/>
                <a:cxnLst/>
                <a:rect l="l" t="t" r="r" b="b"/>
                <a:pathLst>
                  <a:path w="87962" h="20825" extrusionOk="0">
                    <a:moveTo>
                      <a:pt x="43" y="20884"/>
                    </a:moveTo>
                    <a:cubicBezTo>
                      <a:pt x="69695" y="15016"/>
                      <a:pt x="43" y="17903"/>
                      <a:pt x="43" y="17903"/>
                    </a:cubicBezTo>
                    <a:lnTo>
                      <a:pt x="60869" y="19039"/>
                    </a:lnTo>
                    <a:cubicBezTo>
                      <a:pt x="60869" y="19039"/>
                      <a:pt x="118283" y="14246"/>
                      <a:pt x="66087" y="15833"/>
                    </a:cubicBezTo>
                    <a:cubicBezTo>
                      <a:pt x="13887" y="17416"/>
                      <a:pt x="121695" y="-11016"/>
                      <a:pt x="60869" y="4934"/>
                    </a:cubicBezTo>
                    <a:cubicBezTo>
                      <a:pt x="43" y="20884"/>
                      <a:pt x="43" y="19486"/>
                      <a:pt x="43" y="19486"/>
                    </a:cubicBezTo>
                  </a:path>
                </a:pathLst>
              </a:custGeom>
              <a:solidFill>
                <a:srgbClr val="1D1D1B"/>
              </a:solidFill>
              <a:ln w="9525" cap="rnd" cmpd="sng">
                <a:solidFill>
                  <a:srgbClr val="1D1D1B"/>
                </a:solidFill>
                <a:prstDash val="solid"/>
                <a:miter lim="8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59" name="Google Shape;759;p24"/>
              <p:cNvSpPr/>
              <p:nvPr/>
            </p:nvSpPr>
            <p:spPr>
              <a:xfrm rot="10800000" flipH="1">
                <a:off x="4275700" y="3520978"/>
                <a:ext cx="68171" cy="39997"/>
              </a:xfrm>
              <a:custGeom>
                <a:avLst/>
                <a:gdLst/>
                <a:ahLst/>
                <a:cxnLst/>
                <a:rect l="l" t="t" r="r" b="b"/>
                <a:pathLst>
                  <a:path w="68171" h="39997" extrusionOk="0">
                    <a:moveTo>
                      <a:pt x="67898" y="28807"/>
                    </a:moveTo>
                    <a:cubicBezTo>
                      <a:pt x="70471" y="18878"/>
                      <a:pt x="57443" y="6911"/>
                      <a:pt x="38796" y="2079"/>
                    </a:cubicBezTo>
                    <a:cubicBezTo>
                      <a:pt x="20149" y="-2754"/>
                      <a:pt x="2948" y="1377"/>
                      <a:pt x="375" y="11306"/>
                    </a:cubicBezTo>
                    <a:cubicBezTo>
                      <a:pt x="-2198" y="21235"/>
                      <a:pt x="10830" y="33202"/>
                      <a:pt x="29477" y="38034"/>
                    </a:cubicBezTo>
                    <a:cubicBezTo>
                      <a:pt x="48124" y="42867"/>
                      <a:pt x="65325" y="38736"/>
                      <a:pt x="67898" y="28807"/>
                    </a:cubicBezTo>
                  </a:path>
                </a:pathLst>
              </a:custGeom>
              <a:solidFill>
                <a:srgbClr val="1D1D1B"/>
              </a:solidFill>
              <a:ln w="9525" cap="rnd" cmpd="sng">
                <a:solidFill>
                  <a:srgbClr val="1D1D1B"/>
                </a:solidFill>
                <a:prstDash val="solid"/>
                <a:miter lim="8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sp>
          <p:nvSpPr>
            <p:cNvPr id="760" name="Google Shape;760;p24"/>
            <p:cNvSpPr/>
            <p:nvPr/>
          </p:nvSpPr>
          <p:spPr>
            <a:xfrm rot="10800000" flipH="1">
              <a:off x="3915541" y="3004582"/>
              <a:ext cx="786758" cy="1114503"/>
            </a:xfrm>
            <a:custGeom>
              <a:avLst/>
              <a:gdLst/>
              <a:ahLst/>
              <a:cxnLst/>
              <a:rect l="l" t="t" r="r" b="b"/>
              <a:pathLst>
                <a:path w="786758" h="1114503" extrusionOk="0">
                  <a:moveTo>
                    <a:pt x="744176" y="494757"/>
                  </a:moveTo>
                  <a:lnTo>
                    <a:pt x="765494" y="537482"/>
                  </a:lnTo>
                  <a:cubicBezTo>
                    <a:pt x="769118" y="520480"/>
                    <a:pt x="761347" y="500631"/>
                    <a:pt x="744176" y="494757"/>
                  </a:cubicBezTo>
                  <a:moveTo>
                    <a:pt x="670397" y="585130"/>
                  </a:moveTo>
                  <a:cubicBezTo>
                    <a:pt x="652151" y="591180"/>
                    <a:pt x="591175" y="620387"/>
                    <a:pt x="577119" y="631694"/>
                  </a:cubicBezTo>
                  <a:cubicBezTo>
                    <a:pt x="550580" y="653048"/>
                    <a:pt x="528664" y="692690"/>
                    <a:pt x="515996" y="724022"/>
                  </a:cubicBezTo>
                  <a:cubicBezTo>
                    <a:pt x="512910" y="731652"/>
                    <a:pt x="505103" y="750012"/>
                    <a:pt x="504127" y="756980"/>
                  </a:cubicBezTo>
                  <a:cubicBezTo>
                    <a:pt x="503546" y="761117"/>
                    <a:pt x="513037" y="788962"/>
                    <a:pt x="514432" y="797412"/>
                  </a:cubicBezTo>
                  <a:cubicBezTo>
                    <a:pt x="516253" y="808442"/>
                    <a:pt x="517520" y="819628"/>
                    <a:pt x="516929" y="830854"/>
                  </a:cubicBezTo>
                  <a:cubicBezTo>
                    <a:pt x="585180" y="835026"/>
                    <a:pt x="655567" y="810381"/>
                    <a:pt x="705344" y="763847"/>
                  </a:cubicBezTo>
                  <a:cubicBezTo>
                    <a:pt x="727605" y="743035"/>
                    <a:pt x="740708" y="720394"/>
                    <a:pt x="749008" y="690966"/>
                  </a:cubicBezTo>
                  <a:cubicBezTo>
                    <a:pt x="760070" y="651735"/>
                    <a:pt x="758888" y="617739"/>
                    <a:pt x="747856" y="578485"/>
                  </a:cubicBezTo>
                  <a:cubicBezTo>
                    <a:pt x="721291" y="577920"/>
                    <a:pt x="695963" y="576653"/>
                    <a:pt x="670397" y="585130"/>
                  </a:cubicBezTo>
                  <a:moveTo>
                    <a:pt x="533800" y="342873"/>
                  </a:moveTo>
                  <a:cubicBezTo>
                    <a:pt x="414398" y="292937"/>
                    <a:pt x="274376" y="350664"/>
                    <a:pt x="227544" y="470439"/>
                  </a:cubicBezTo>
                  <a:cubicBezTo>
                    <a:pt x="210487" y="514058"/>
                    <a:pt x="205100" y="561213"/>
                    <a:pt x="212214" y="607267"/>
                  </a:cubicBezTo>
                  <a:cubicBezTo>
                    <a:pt x="261462" y="611809"/>
                    <a:pt x="312304" y="623763"/>
                    <a:pt x="359331" y="643768"/>
                  </a:cubicBezTo>
                  <a:cubicBezTo>
                    <a:pt x="366139" y="648330"/>
                    <a:pt x="373264" y="652307"/>
                    <a:pt x="380365" y="656470"/>
                  </a:cubicBezTo>
                  <a:cubicBezTo>
                    <a:pt x="383284" y="658180"/>
                    <a:pt x="386847" y="658788"/>
                    <a:pt x="390324" y="658442"/>
                  </a:cubicBezTo>
                  <a:cubicBezTo>
                    <a:pt x="422107" y="675136"/>
                    <a:pt x="451395" y="695903"/>
                    <a:pt x="476259" y="721021"/>
                  </a:cubicBezTo>
                  <a:cubicBezTo>
                    <a:pt x="479521" y="724319"/>
                    <a:pt x="479100" y="729047"/>
                    <a:pt x="483899" y="727875"/>
                  </a:cubicBezTo>
                  <a:cubicBezTo>
                    <a:pt x="496604" y="691348"/>
                    <a:pt x="514562" y="653433"/>
                    <a:pt x="541189" y="624889"/>
                  </a:cubicBezTo>
                  <a:cubicBezTo>
                    <a:pt x="569720" y="594301"/>
                    <a:pt x="657033" y="553513"/>
                    <a:pt x="698546" y="549177"/>
                  </a:cubicBezTo>
                  <a:cubicBezTo>
                    <a:pt x="710986" y="547878"/>
                    <a:pt x="724190" y="550885"/>
                    <a:pt x="736372" y="546252"/>
                  </a:cubicBezTo>
                  <a:cubicBezTo>
                    <a:pt x="696799" y="457666"/>
                    <a:pt x="624045" y="380618"/>
                    <a:pt x="533800" y="342873"/>
                  </a:cubicBezTo>
                  <a:moveTo>
                    <a:pt x="180961" y="605481"/>
                  </a:moveTo>
                  <a:cubicBezTo>
                    <a:pt x="165203" y="612547"/>
                    <a:pt x="154249" y="591977"/>
                    <a:pt x="152348" y="578759"/>
                  </a:cubicBezTo>
                  <a:cubicBezTo>
                    <a:pt x="149808" y="561062"/>
                    <a:pt x="155734" y="529946"/>
                    <a:pt x="178871" y="533524"/>
                  </a:cubicBezTo>
                  <a:lnTo>
                    <a:pt x="180631" y="520372"/>
                  </a:lnTo>
                  <a:cubicBezTo>
                    <a:pt x="161592" y="508902"/>
                    <a:pt x="153929" y="487698"/>
                    <a:pt x="137325" y="473335"/>
                  </a:cubicBezTo>
                  <a:cubicBezTo>
                    <a:pt x="109311" y="449104"/>
                    <a:pt x="71043" y="448566"/>
                    <a:pt x="37266" y="459811"/>
                  </a:cubicBezTo>
                  <a:cubicBezTo>
                    <a:pt x="77792" y="513969"/>
                    <a:pt x="117157" y="569614"/>
                    <a:pt x="128000" y="638080"/>
                  </a:cubicBezTo>
                  <a:cubicBezTo>
                    <a:pt x="141740" y="724796"/>
                    <a:pt x="135089" y="819360"/>
                    <a:pt x="152410" y="907010"/>
                  </a:cubicBezTo>
                  <a:cubicBezTo>
                    <a:pt x="160563" y="948261"/>
                    <a:pt x="175890" y="977954"/>
                    <a:pt x="204225" y="1008650"/>
                  </a:cubicBezTo>
                  <a:cubicBezTo>
                    <a:pt x="255340" y="1064030"/>
                    <a:pt x="328721" y="1118508"/>
                    <a:pt x="404139" y="1070602"/>
                  </a:cubicBezTo>
                  <a:cubicBezTo>
                    <a:pt x="447738" y="1042908"/>
                    <a:pt x="460932" y="1007719"/>
                    <a:pt x="444705" y="957518"/>
                  </a:cubicBezTo>
                  <a:cubicBezTo>
                    <a:pt x="395914" y="942390"/>
                    <a:pt x="319709" y="938146"/>
                    <a:pt x="352990" y="865774"/>
                  </a:cubicBezTo>
                  <a:cubicBezTo>
                    <a:pt x="314599" y="843088"/>
                    <a:pt x="280678" y="814319"/>
                    <a:pt x="251827" y="780362"/>
                  </a:cubicBezTo>
                  <a:cubicBezTo>
                    <a:pt x="207758" y="728492"/>
                    <a:pt x="187876" y="673056"/>
                    <a:pt x="180961" y="605481"/>
                  </a:cubicBezTo>
                  <a:moveTo>
                    <a:pt x="176145" y="545285"/>
                  </a:moveTo>
                  <a:cubicBezTo>
                    <a:pt x="167198" y="549155"/>
                    <a:pt x="164573" y="566616"/>
                    <a:pt x="165432" y="575387"/>
                  </a:cubicBezTo>
                  <a:cubicBezTo>
                    <a:pt x="166199" y="583207"/>
                    <a:pt x="170571" y="599444"/>
                    <a:pt x="180775" y="593622"/>
                  </a:cubicBezTo>
                  <a:cubicBezTo>
                    <a:pt x="180696" y="578792"/>
                    <a:pt x="179044" y="563916"/>
                    <a:pt x="178113" y="549141"/>
                  </a:cubicBezTo>
                  <a:cubicBezTo>
                    <a:pt x="178051" y="548119"/>
                    <a:pt x="180748" y="543290"/>
                    <a:pt x="176145" y="545285"/>
                  </a:cubicBezTo>
                  <a:moveTo>
                    <a:pt x="783377" y="546618"/>
                  </a:moveTo>
                  <a:cubicBezTo>
                    <a:pt x="781137" y="551989"/>
                    <a:pt x="773520" y="558650"/>
                    <a:pt x="773369" y="561689"/>
                  </a:cubicBezTo>
                  <a:cubicBezTo>
                    <a:pt x="773164" y="565928"/>
                    <a:pt x="780749" y="586671"/>
                    <a:pt x="782094" y="593766"/>
                  </a:cubicBezTo>
                  <a:cubicBezTo>
                    <a:pt x="793277" y="652760"/>
                    <a:pt x="782708" y="713864"/>
                    <a:pt x="746902" y="762681"/>
                  </a:cubicBezTo>
                  <a:cubicBezTo>
                    <a:pt x="712896" y="809046"/>
                    <a:pt x="623265" y="854735"/>
                    <a:pt x="566210" y="859734"/>
                  </a:cubicBezTo>
                  <a:cubicBezTo>
                    <a:pt x="504447" y="865144"/>
                    <a:pt x="361486" y="848329"/>
                    <a:pt x="340159" y="777472"/>
                  </a:cubicBezTo>
                  <a:cubicBezTo>
                    <a:pt x="339564" y="775500"/>
                    <a:pt x="336760" y="769055"/>
                    <a:pt x="341164" y="768731"/>
                  </a:cubicBezTo>
                  <a:cubicBezTo>
                    <a:pt x="345477" y="768415"/>
                    <a:pt x="386367" y="794751"/>
                    <a:pt x="394552" y="798829"/>
                  </a:cubicBezTo>
                  <a:cubicBezTo>
                    <a:pt x="426293" y="814636"/>
                    <a:pt x="464358" y="824294"/>
                    <a:pt x="499461" y="828882"/>
                  </a:cubicBezTo>
                  <a:cubicBezTo>
                    <a:pt x="486381" y="788351"/>
                    <a:pt x="474933" y="760007"/>
                    <a:pt x="443170" y="730768"/>
                  </a:cubicBezTo>
                  <a:cubicBezTo>
                    <a:pt x="384143" y="676429"/>
                    <a:pt x="297131" y="645238"/>
                    <a:pt x="217866" y="638524"/>
                  </a:cubicBezTo>
                  <a:cubicBezTo>
                    <a:pt x="224913" y="709309"/>
                    <a:pt x="272975" y="769378"/>
                    <a:pt x="326595" y="812415"/>
                  </a:cubicBezTo>
                  <a:cubicBezTo>
                    <a:pt x="396498" y="868520"/>
                    <a:pt x="501524" y="895807"/>
                    <a:pt x="589236" y="874995"/>
                  </a:cubicBezTo>
                  <a:cubicBezTo>
                    <a:pt x="604337" y="871413"/>
                    <a:pt x="635636" y="855058"/>
                    <a:pt x="647815" y="862137"/>
                  </a:cubicBezTo>
                  <a:cubicBezTo>
                    <a:pt x="653951" y="865706"/>
                    <a:pt x="656765" y="872928"/>
                    <a:pt x="649693" y="877186"/>
                  </a:cubicBezTo>
                  <a:cubicBezTo>
                    <a:pt x="642098" y="881754"/>
                    <a:pt x="629302" y="886260"/>
                    <a:pt x="620512" y="890739"/>
                  </a:cubicBezTo>
                  <a:cubicBezTo>
                    <a:pt x="609675" y="896261"/>
                    <a:pt x="608585" y="900071"/>
                    <a:pt x="594688" y="903761"/>
                  </a:cubicBezTo>
                  <a:cubicBezTo>
                    <a:pt x="556173" y="913990"/>
                    <a:pt x="519496" y="914036"/>
                    <a:pt x="480229" y="908753"/>
                  </a:cubicBezTo>
                  <a:cubicBezTo>
                    <a:pt x="476582" y="923779"/>
                    <a:pt x="473598" y="940866"/>
                    <a:pt x="462767" y="952545"/>
                  </a:cubicBezTo>
                  <a:cubicBezTo>
                    <a:pt x="517844" y="1036710"/>
                    <a:pt x="417751" y="1120376"/>
                    <a:pt x="335610" y="1114221"/>
                  </a:cubicBezTo>
                  <a:cubicBezTo>
                    <a:pt x="257234" y="1108351"/>
                    <a:pt x="160900" y="1013590"/>
                    <a:pt x="137734" y="941117"/>
                  </a:cubicBezTo>
                  <a:cubicBezTo>
                    <a:pt x="112524" y="862254"/>
                    <a:pt x="114571" y="759223"/>
                    <a:pt x="107152" y="676420"/>
                  </a:cubicBezTo>
                  <a:cubicBezTo>
                    <a:pt x="101363" y="611776"/>
                    <a:pt x="69741" y="533733"/>
                    <a:pt x="27509" y="484116"/>
                  </a:cubicBezTo>
                  <a:cubicBezTo>
                    <a:pt x="20695" y="476114"/>
                    <a:pt x="601" y="464970"/>
                    <a:pt x="164" y="456866"/>
                  </a:cubicBezTo>
                  <a:cubicBezTo>
                    <a:pt x="-123" y="451586"/>
                    <a:pt x="3527" y="445591"/>
                    <a:pt x="8235" y="443381"/>
                  </a:cubicBezTo>
                  <a:cubicBezTo>
                    <a:pt x="13254" y="441023"/>
                    <a:pt x="36818" y="435708"/>
                    <a:pt x="43806" y="434277"/>
                  </a:cubicBezTo>
                  <a:cubicBezTo>
                    <a:pt x="94510" y="423904"/>
                    <a:pt x="134779" y="429621"/>
                    <a:pt x="170313" y="469479"/>
                  </a:cubicBezTo>
                  <a:lnTo>
                    <a:pt x="186773" y="492798"/>
                  </a:lnTo>
                  <a:cubicBezTo>
                    <a:pt x="203128" y="434078"/>
                    <a:pt x="235652" y="383149"/>
                    <a:pt x="285229" y="347471"/>
                  </a:cubicBezTo>
                  <a:cubicBezTo>
                    <a:pt x="292380" y="342325"/>
                    <a:pt x="316277" y="329780"/>
                    <a:pt x="319765" y="325682"/>
                  </a:cubicBezTo>
                  <a:cubicBezTo>
                    <a:pt x="323115" y="321741"/>
                    <a:pt x="323921" y="314937"/>
                    <a:pt x="321730" y="310235"/>
                  </a:cubicBezTo>
                  <a:cubicBezTo>
                    <a:pt x="321054" y="309416"/>
                    <a:pt x="320375" y="308596"/>
                    <a:pt x="319696" y="307777"/>
                  </a:cubicBezTo>
                  <a:cubicBezTo>
                    <a:pt x="319729" y="306637"/>
                    <a:pt x="319614" y="305462"/>
                    <a:pt x="319396" y="304263"/>
                  </a:cubicBezTo>
                  <a:cubicBezTo>
                    <a:pt x="320744" y="294997"/>
                    <a:pt x="319605" y="286697"/>
                    <a:pt x="316881" y="279001"/>
                  </a:cubicBezTo>
                  <a:cubicBezTo>
                    <a:pt x="317534" y="279683"/>
                    <a:pt x="318171" y="280398"/>
                    <a:pt x="318834" y="281058"/>
                  </a:cubicBezTo>
                  <a:cubicBezTo>
                    <a:pt x="314308" y="262907"/>
                    <a:pt x="311223" y="244413"/>
                    <a:pt x="306649" y="226246"/>
                  </a:cubicBezTo>
                  <a:cubicBezTo>
                    <a:pt x="296709" y="186741"/>
                    <a:pt x="271561" y="128821"/>
                    <a:pt x="274190" y="89747"/>
                  </a:cubicBezTo>
                  <a:cubicBezTo>
                    <a:pt x="276900" y="49479"/>
                    <a:pt x="347770" y="31311"/>
                    <a:pt x="376953" y="15636"/>
                  </a:cubicBezTo>
                  <a:cubicBezTo>
                    <a:pt x="376806" y="15005"/>
                    <a:pt x="376682" y="14375"/>
                    <a:pt x="376535" y="13745"/>
                  </a:cubicBezTo>
                  <a:cubicBezTo>
                    <a:pt x="381952" y="15404"/>
                    <a:pt x="388247" y="14499"/>
                    <a:pt x="392668" y="11028"/>
                  </a:cubicBezTo>
                  <a:cubicBezTo>
                    <a:pt x="433835" y="1426"/>
                    <a:pt x="476827" y="-1751"/>
                    <a:pt x="518872" y="3244"/>
                  </a:cubicBezTo>
                  <a:cubicBezTo>
                    <a:pt x="518660" y="2196"/>
                    <a:pt x="518471" y="1145"/>
                    <a:pt x="518275" y="97"/>
                  </a:cubicBezTo>
                  <a:cubicBezTo>
                    <a:pt x="518402" y="97"/>
                    <a:pt x="518523" y="113"/>
                    <a:pt x="518653" y="113"/>
                  </a:cubicBezTo>
                  <a:cubicBezTo>
                    <a:pt x="519189" y="113"/>
                    <a:pt x="519705" y="80"/>
                    <a:pt x="520214" y="38"/>
                  </a:cubicBezTo>
                  <a:cubicBezTo>
                    <a:pt x="524289" y="3946"/>
                    <a:pt x="530450" y="5279"/>
                    <a:pt x="535981" y="4054"/>
                  </a:cubicBezTo>
                  <a:cubicBezTo>
                    <a:pt x="537242" y="4531"/>
                    <a:pt x="538607" y="4874"/>
                    <a:pt x="540109" y="5024"/>
                  </a:cubicBezTo>
                  <a:lnTo>
                    <a:pt x="540272" y="7117"/>
                  </a:lnTo>
                  <a:cubicBezTo>
                    <a:pt x="573080" y="12632"/>
                    <a:pt x="613309" y="20497"/>
                    <a:pt x="641053" y="39373"/>
                  </a:cubicBezTo>
                  <a:cubicBezTo>
                    <a:pt x="644243" y="41541"/>
                    <a:pt x="657901" y="51996"/>
                    <a:pt x="658110" y="54742"/>
                  </a:cubicBezTo>
                  <a:cubicBezTo>
                    <a:pt x="658179" y="55620"/>
                    <a:pt x="655531" y="57328"/>
                    <a:pt x="655759" y="59702"/>
                  </a:cubicBezTo>
                  <a:cubicBezTo>
                    <a:pt x="659429" y="97786"/>
                    <a:pt x="661774" y="128753"/>
                    <a:pt x="658688" y="167392"/>
                  </a:cubicBezTo>
                  <a:cubicBezTo>
                    <a:pt x="655580" y="206349"/>
                    <a:pt x="646885" y="244456"/>
                    <a:pt x="640247" y="282854"/>
                  </a:cubicBezTo>
                  <a:cubicBezTo>
                    <a:pt x="638438" y="284637"/>
                    <a:pt x="637001" y="286837"/>
                    <a:pt x="636296" y="289567"/>
                  </a:cubicBezTo>
                  <a:cubicBezTo>
                    <a:pt x="634079" y="298131"/>
                    <a:pt x="633690" y="306320"/>
                    <a:pt x="635666" y="314212"/>
                  </a:cubicBezTo>
                  <a:cubicBezTo>
                    <a:pt x="634709" y="316909"/>
                    <a:pt x="633279" y="319570"/>
                    <a:pt x="631271" y="322349"/>
                  </a:cubicBezTo>
                  <a:cubicBezTo>
                    <a:pt x="628091" y="326753"/>
                    <a:pt x="627630" y="331103"/>
                    <a:pt x="628887" y="334848"/>
                  </a:cubicBezTo>
                  <a:cubicBezTo>
                    <a:pt x="612545" y="360296"/>
                    <a:pt x="637086" y="368178"/>
                    <a:pt x="654852" y="384967"/>
                  </a:cubicBezTo>
                  <a:cubicBezTo>
                    <a:pt x="682697" y="411284"/>
                    <a:pt x="708824" y="439198"/>
                    <a:pt x="729525" y="471653"/>
                  </a:cubicBezTo>
                  <a:cubicBezTo>
                    <a:pt x="732728" y="474579"/>
                    <a:pt x="736689" y="471040"/>
                    <a:pt x="740966" y="471542"/>
                  </a:cubicBezTo>
                  <a:cubicBezTo>
                    <a:pt x="773791" y="475385"/>
                    <a:pt x="795840" y="516768"/>
                    <a:pt x="783377" y="546618"/>
                  </a:cubicBezTo>
                </a:path>
              </a:pathLst>
            </a:custGeom>
            <a:solidFill>
              <a:srgbClr val="1D1D1B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61" name="Google Shape;761;p24"/>
            <p:cNvSpPr/>
            <p:nvPr/>
          </p:nvSpPr>
          <p:spPr>
            <a:xfrm rot="10800000" flipH="1">
              <a:off x="4522341" y="3794560"/>
              <a:ext cx="137360" cy="136812"/>
            </a:xfrm>
            <a:custGeom>
              <a:avLst/>
              <a:gdLst/>
              <a:ahLst/>
              <a:cxnLst/>
              <a:rect l="l" t="t" r="r" b="b"/>
              <a:pathLst>
                <a:path w="137360" h="136812" extrusionOk="0">
                  <a:moveTo>
                    <a:pt x="49" y="136921"/>
                  </a:moveTo>
                  <a:cubicBezTo>
                    <a:pt x="51246" y="94419"/>
                    <a:pt x="95093" y="49559"/>
                    <a:pt x="137409" y="109"/>
                  </a:cubicBezTo>
                </a:path>
              </a:pathLst>
            </a:custGeom>
            <a:solidFill>
              <a:srgbClr val="1D1D1B"/>
            </a:solidFill>
            <a:ln w="19500" cap="flat" cmpd="sng">
              <a:solidFill>
                <a:srgbClr val="1D1D1B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62" name="Google Shape;762;p24"/>
            <p:cNvSpPr/>
            <p:nvPr/>
          </p:nvSpPr>
          <p:spPr>
            <a:xfrm rot="10800000" flipH="1">
              <a:off x="4651162" y="3850456"/>
              <a:ext cx="142708" cy="72116"/>
            </a:xfrm>
            <a:custGeom>
              <a:avLst/>
              <a:gdLst/>
              <a:ahLst/>
              <a:cxnLst/>
              <a:rect l="l" t="t" r="r" b="b"/>
              <a:pathLst>
                <a:path w="142708" h="72116" extrusionOk="0">
                  <a:moveTo>
                    <a:pt x="142814" y="72218"/>
                  </a:moveTo>
                  <a:cubicBezTo>
                    <a:pt x="83039" y="33086"/>
                    <a:pt x="33445" y="11350"/>
                    <a:pt x="105" y="101"/>
                  </a:cubicBezTo>
                </a:path>
              </a:pathLst>
            </a:custGeom>
            <a:solidFill>
              <a:srgbClr val="1D1D1B"/>
            </a:solidFill>
            <a:ln w="19500" cap="flat" cmpd="sng">
              <a:solidFill>
                <a:srgbClr val="1D1D1B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63" name="Google Shape;763;p24"/>
            <p:cNvSpPr/>
            <p:nvPr/>
          </p:nvSpPr>
          <p:spPr>
            <a:xfrm rot="10800000" flipH="1">
              <a:off x="4106065" y="3820894"/>
              <a:ext cx="155766" cy="101427"/>
            </a:xfrm>
            <a:custGeom>
              <a:avLst/>
              <a:gdLst/>
              <a:ahLst/>
              <a:cxnLst/>
              <a:rect l="l" t="t" r="r" b="b"/>
              <a:pathLst>
                <a:path w="155766" h="101427" extrusionOk="0">
                  <a:moveTo>
                    <a:pt x="155818" y="101532"/>
                  </a:moveTo>
                  <a:cubicBezTo>
                    <a:pt x="92256" y="64055"/>
                    <a:pt x="41006" y="32194"/>
                    <a:pt x="52" y="104"/>
                  </a:cubicBezTo>
                </a:path>
              </a:pathLst>
            </a:custGeom>
            <a:solidFill>
              <a:srgbClr val="1D1D1B"/>
            </a:solidFill>
            <a:ln w="19500" cap="flat" cmpd="sng">
              <a:solidFill>
                <a:srgbClr val="1D1D1B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64" name="Google Shape;764;p24"/>
            <p:cNvSpPr/>
            <p:nvPr/>
          </p:nvSpPr>
          <p:spPr>
            <a:xfrm rot="10800000" flipH="1">
              <a:off x="3977572" y="3832167"/>
              <a:ext cx="133863" cy="88775"/>
            </a:xfrm>
            <a:custGeom>
              <a:avLst/>
              <a:gdLst/>
              <a:ahLst/>
              <a:cxnLst/>
              <a:rect l="l" t="t" r="r" b="b"/>
              <a:pathLst>
                <a:path w="133863" h="88775" extrusionOk="0">
                  <a:moveTo>
                    <a:pt x="133898" y="76"/>
                  </a:moveTo>
                  <a:cubicBezTo>
                    <a:pt x="100280" y="17515"/>
                    <a:pt x="53768" y="45353"/>
                    <a:pt x="34" y="88851"/>
                  </a:cubicBezTo>
                </a:path>
              </a:pathLst>
            </a:custGeom>
            <a:solidFill>
              <a:srgbClr val="1D1D1B"/>
            </a:solidFill>
            <a:ln w="19500" cap="flat" cmpd="sng">
              <a:solidFill>
                <a:srgbClr val="1D1D1B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65" name="Google Shape;765;p24"/>
            <p:cNvSpPr/>
            <p:nvPr/>
          </p:nvSpPr>
          <p:spPr>
            <a:xfrm rot="10800000" flipH="1">
              <a:off x="4258929" y="3836633"/>
              <a:ext cx="119635" cy="102283"/>
            </a:xfrm>
            <a:custGeom>
              <a:avLst/>
              <a:gdLst/>
              <a:ahLst/>
              <a:cxnLst/>
              <a:rect l="l" t="t" r="r" b="b"/>
              <a:pathLst>
                <a:path w="119635" h="102283" extrusionOk="0">
                  <a:moveTo>
                    <a:pt x="99318" y="101938"/>
                  </a:moveTo>
                  <a:cubicBezTo>
                    <a:pt x="77467" y="97073"/>
                    <a:pt x="48097" y="89334"/>
                    <a:pt x="30195" y="75177"/>
                  </a:cubicBezTo>
                  <a:cubicBezTo>
                    <a:pt x="13226" y="61760"/>
                    <a:pt x="6212" y="40926"/>
                    <a:pt x="593" y="20806"/>
                  </a:cubicBezTo>
                  <a:cubicBezTo>
                    <a:pt x="-2104" y="11141"/>
                    <a:pt x="5651" y="-581"/>
                    <a:pt x="16338" y="138"/>
                  </a:cubicBezTo>
                  <a:cubicBezTo>
                    <a:pt x="31442" y="1153"/>
                    <a:pt x="40852" y="10380"/>
                    <a:pt x="52107" y="19056"/>
                  </a:cubicBezTo>
                  <a:cubicBezTo>
                    <a:pt x="51529" y="5535"/>
                    <a:pt x="68374" y="-6690"/>
                    <a:pt x="79325" y="6070"/>
                  </a:cubicBezTo>
                  <a:cubicBezTo>
                    <a:pt x="89829" y="18315"/>
                    <a:pt x="127607" y="53620"/>
                    <a:pt x="110739" y="71311"/>
                  </a:cubicBezTo>
                  <a:cubicBezTo>
                    <a:pt x="127613" y="77988"/>
                    <a:pt x="118833" y="106284"/>
                    <a:pt x="99318" y="101938"/>
                  </a:cubicBezTo>
                </a:path>
              </a:pathLst>
            </a:custGeom>
            <a:solidFill>
              <a:srgbClr val="1D1D1B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66" name="Google Shape;766;p24"/>
            <p:cNvSpPr/>
            <p:nvPr/>
          </p:nvSpPr>
          <p:spPr>
            <a:xfrm rot="10800000" flipH="1">
              <a:off x="4211362" y="3801576"/>
              <a:ext cx="342871" cy="288968"/>
            </a:xfrm>
            <a:custGeom>
              <a:avLst/>
              <a:gdLst/>
              <a:ahLst/>
              <a:cxnLst/>
              <a:rect l="l" t="t" r="r" b="b"/>
              <a:pathLst>
                <a:path w="342871" h="288968" extrusionOk="0">
                  <a:moveTo>
                    <a:pt x="335460" y="128496"/>
                  </a:moveTo>
                  <a:cubicBezTo>
                    <a:pt x="337696" y="134282"/>
                    <a:pt x="339933" y="140067"/>
                    <a:pt x="342170" y="145856"/>
                  </a:cubicBezTo>
                  <a:cubicBezTo>
                    <a:pt x="345425" y="154287"/>
                    <a:pt x="338248" y="164742"/>
                    <a:pt x="329622" y="166329"/>
                  </a:cubicBezTo>
                  <a:cubicBezTo>
                    <a:pt x="329465" y="166939"/>
                    <a:pt x="329112" y="167769"/>
                    <a:pt x="328512" y="168876"/>
                  </a:cubicBezTo>
                  <a:cubicBezTo>
                    <a:pt x="327062" y="173966"/>
                    <a:pt x="322651" y="177809"/>
                    <a:pt x="317583" y="179624"/>
                  </a:cubicBezTo>
                  <a:cubicBezTo>
                    <a:pt x="318791" y="190259"/>
                    <a:pt x="319999" y="200897"/>
                    <a:pt x="321204" y="211531"/>
                  </a:cubicBezTo>
                  <a:cubicBezTo>
                    <a:pt x="321211" y="211583"/>
                    <a:pt x="321204" y="211629"/>
                    <a:pt x="321211" y="211678"/>
                  </a:cubicBezTo>
                  <a:cubicBezTo>
                    <a:pt x="321890" y="214803"/>
                    <a:pt x="322553" y="217934"/>
                    <a:pt x="323105" y="221108"/>
                  </a:cubicBezTo>
                  <a:cubicBezTo>
                    <a:pt x="326082" y="238145"/>
                    <a:pt x="305114" y="247232"/>
                    <a:pt x="295638" y="237724"/>
                  </a:cubicBezTo>
                  <a:cubicBezTo>
                    <a:pt x="299090" y="246625"/>
                    <a:pt x="302694" y="255467"/>
                    <a:pt x="306508" y="264230"/>
                  </a:cubicBezTo>
                  <a:cubicBezTo>
                    <a:pt x="314671" y="282982"/>
                    <a:pt x="288553" y="299654"/>
                    <a:pt x="278317" y="280713"/>
                  </a:cubicBezTo>
                  <a:cubicBezTo>
                    <a:pt x="274170" y="273043"/>
                    <a:pt x="270063" y="265350"/>
                    <a:pt x="265952" y="257658"/>
                  </a:cubicBezTo>
                  <a:cubicBezTo>
                    <a:pt x="266187" y="259538"/>
                    <a:pt x="266422" y="261419"/>
                    <a:pt x="266605" y="263323"/>
                  </a:cubicBezTo>
                  <a:cubicBezTo>
                    <a:pt x="268126" y="279348"/>
                    <a:pt x="247367" y="283498"/>
                    <a:pt x="238025" y="273859"/>
                  </a:cubicBezTo>
                  <a:cubicBezTo>
                    <a:pt x="232298" y="278460"/>
                    <a:pt x="224165" y="279319"/>
                    <a:pt x="217899" y="271992"/>
                  </a:cubicBezTo>
                  <a:cubicBezTo>
                    <a:pt x="213413" y="266627"/>
                    <a:pt x="208691" y="261471"/>
                    <a:pt x="203823" y="256446"/>
                  </a:cubicBezTo>
                  <a:cubicBezTo>
                    <a:pt x="198462" y="264348"/>
                    <a:pt x="185692" y="267594"/>
                    <a:pt x="178182" y="259607"/>
                  </a:cubicBezTo>
                  <a:cubicBezTo>
                    <a:pt x="172608" y="253674"/>
                    <a:pt x="166960" y="247817"/>
                    <a:pt x="161278" y="241988"/>
                  </a:cubicBezTo>
                  <a:cubicBezTo>
                    <a:pt x="161373" y="259339"/>
                    <a:pt x="135036" y="258925"/>
                    <a:pt x="129123" y="244029"/>
                  </a:cubicBezTo>
                  <a:cubicBezTo>
                    <a:pt x="129022" y="243778"/>
                    <a:pt x="128895" y="243546"/>
                    <a:pt x="128790" y="243298"/>
                  </a:cubicBezTo>
                  <a:cubicBezTo>
                    <a:pt x="124921" y="253041"/>
                    <a:pt x="110140" y="259316"/>
                    <a:pt x="101184" y="250079"/>
                  </a:cubicBezTo>
                  <a:cubicBezTo>
                    <a:pt x="94699" y="243396"/>
                    <a:pt x="87705" y="238087"/>
                    <a:pt x="80094" y="233946"/>
                  </a:cubicBezTo>
                  <a:cubicBezTo>
                    <a:pt x="81309" y="236545"/>
                    <a:pt x="82693" y="239122"/>
                    <a:pt x="84251" y="241694"/>
                  </a:cubicBezTo>
                  <a:cubicBezTo>
                    <a:pt x="95150" y="259725"/>
                    <a:pt x="66926" y="276155"/>
                    <a:pt x="56056" y="258177"/>
                  </a:cubicBezTo>
                  <a:cubicBezTo>
                    <a:pt x="46777" y="242821"/>
                    <a:pt x="42114" y="226646"/>
                    <a:pt x="41151" y="208769"/>
                  </a:cubicBezTo>
                  <a:cubicBezTo>
                    <a:pt x="40772" y="201746"/>
                    <a:pt x="45023" y="196685"/>
                    <a:pt x="50639" y="194282"/>
                  </a:cubicBezTo>
                  <a:cubicBezTo>
                    <a:pt x="36958" y="177819"/>
                    <a:pt x="25570" y="159910"/>
                    <a:pt x="19937" y="139453"/>
                  </a:cubicBezTo>
                  <a:cubicBezTo>
                    <a:pt x="13361" y="132868"/>
                    <a:pt x="7406" y="125603"/>
                    <a:pt x="2351" y="117352"/>
                  </a:cubicBezTo>
                  <a:cubicBezTo>
                    <a:pt x="-4692" y="105859"/>
                    <a:pt x="5910" y="91306"/>
                    <a:pt x="18517" y="92922"/>
                  </a:cubicBezTo>
                  <a:cubicBezTo>
                    <a:pt x="16261" y="89690"/>
                    <a:pt x="14014" y="86418"/>
                    <a:pt x="11778" y="83081"/>
                  </a:cubicBezTo>
                  <a:cubicBezTo>
                    <a:pt x="3827" y="71219"/>
                    <a:pt x="17005" y="55056"/>
                    <a:pt x="30213" y="59099"/>
                  </a:cubicBezTo>
                  <a:cubicBezTo>
                    <a:pt x="31839" y="59595"/>
                    <a:pt x="33517" y="60094"/>
                    <a:pt x="35179" y="60594"/>
                  </a:cubicBezTo>
                  <a:cubicBezTo>
                    <a:pt x="34101" y="52026"/>
                    <a:pt x="35120" y="43266"/>
                    <a:pt x="38607" y="34741"/>
                  </a:cubicBezTo>
                  <a:cubicBezTo>
                    <a:pt x="43962" y="21644"/>
                    <a:pt x="60062" y="18510"/>
                    <a:pt x="68447" y="30842"/>
                  </a:cubicBezTo>
                  <a:cubicBezTo>
                    <a:pt x="69969" y="33079"/>
                    <a:pt x="71330" y="35364"/>
                    <a:pt x="72607" y="37679"/>
                  </a:cubicBezTo>
                  <a:cubicBezTo>
                    <a:pt x="73639" y="37539"/>
                    <a:pt x="74674" y="37483"/>
                    <a:pt x="75702" y="37519"/>
                  </a:cubicBezTo>
                  <a:cubicBezTo>
                    <a:pt x="77515" y="33800"/>
                    <a:pt x="80727" y="30875"/>
                    <a:pt x="84486" y="29298"/>
                  </a:cubicBezTo>
                  <a:cubicBezTo>
                    <a:pt x="84368" y="28935"/>
                    <a:pt x="84241" y="28579"/>
                    <a:pt x="84126" y="28217"/>
                  </a:cubicBezTo>
                  <a:cubicBezTo>
                    <a:pt x="78344" y="9844"/>
                    <a:pt x="103789" y="1283"/>
                    <a:pt x="113330" y="14964"/>
                  </a:cubicBezTo>
                  <a:cubicBezTo>
                    <a:pt x="116755" y="8551"/>
                    <a:pt x="125287" y="5975"/>
                    <a:pt x="132094" y="7297"/>
                  </a:cubicBezTo>
                  <a:cubicBezTo>
                    <a:pt x="141919" y="9207"/>
                    <a:pt x="150921" y="13018"/>
                    <a:pt x="158836" y="18569"/>
                  </a:cubicBezTo>
                  <a:cubicBezTo>
                    <a:pt x="158872" y="17772"/>
                    <a:pt x="158865" y="16978"/>
                    <a:pt x="158908" y="16178"/>
                  </a:cubicBezTo>
                  <a:cubicBezTo>
                    <a:pt x="159646" y="1913"/>
                    <a:pt x="176151" y="-5172"/>
                    <a:pt x="186776" y="4636"/>
                  </a:cubicBezTo>
                  <a:cubicBezTo>
                    <a:pt x="199683" y="16547"/>
                    <a:pt x="212253" y="29020"/>
                    <a:pt x="224253" y="42038"/>
                  </a:cubicBezTo>
                  <a:cubicBezTo>
                    <a:pt x="223619" y="40030"/>
                    <a:pt x="222986" y="38025"/>
                    <a:pt x="222356" y="36017"/>
                  </a:cubicBezTo>
                  <a:cubicBezTo>
                    <a:pt x="216354" y="16982"/>
                    <a:pt x="241816" y="9720"/>
                    <a:pt x="252192" y="23437"/>
                  </a:cubicBezTo>
                  <a:cubicBezTo>
                    <a:pt x="252957" y="24446"/>
                    <a:pt x="253698" y="25465"/>
                    <a:pt x="254455" y="26473"/>
                  </a:cubicBezTo>
                  <a:cubicBezTo>
                    <a:pt x="256081" y="26686"/>
                    <a:pt x="257697" y="27104"/>
                    <a:pt x="259252" y="27727"/>
                  </a:cubicBezTo>
                  <a:cubicBezTo>
                    <a:pt x="263059" y="26931"/>
                    <a:pt x="267228" y="27815"/>
                    <a:pt x="271137" y="31130"/>
                  </a:cubicBezTo>
                  <a:cubicBezTo>
                    <a:pt x="278748" y="26921"/>
                    <a:pt x="289843" y="27855"/>
                    <a:pt x="293967" y="36527"/>
                  </a:cubicBezTo>
                  <a:cubicBezTo>
                    <a:pt x="295726" y="40226"/>
                    <a:pt x="297483" y="43929"/>
                    <a:pt x="299243" y="47628"/>
                  </a:cubicBezTo>
                  <a:cubicBezTo>
                    <a:pt x="302835" y="43805"/>
                    <a:pt x="308278" y="41535"/>
                    <a:pt x="313485" y="41735"/>
                  </a:cubicBezTo>
                  <a:cubicBezTo>
                    <a:pt x="323451" y="34728"/>
                    <a:pt x="341438" y="43968"/>
                    <a:pt x="339198" y="59869"/>
                  </a:cubicBezTo>
                  <a:cubicBezTo>
                    <a:pt x="337709" y="70435"/>
                    <a:pt x="336694" y="81037"/>
                    <a:pt x="336070" y="91659"/>
                  </a:cubicBezTo>
                  <a:cubicBezTo>
                    <a:pt x="336410" y="94258"/>
                    <a:pt x="336727" y="96870"/>
                    <a:pt x="336988" y="99505"/>
                  </a:cubicBezTo>
                  <a:cubicBezTo>
                    <a:pt x="337305" y="102675"/>
                    <a:pt x="336687" y="105405"/>
                    <a:pt x="335434" y="107664"/>
                  </a:cubicBezTo>
                  <a:cubicBezTo>
                    <a:pt x="335287" y="114603"/>
                    <a:pt x="335293" y="121548"/>
                    <a:pt x="335460" y="128496"/>
                  </a:cubicBezTo>
                </a:path>
              </a:pathLst>
            </a:custGeom>
            <a:solidFill>
              <a:srgbClr val="A7939A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67" name="Google Shape;767;p24"/>
            <p:cNvSpPr/>
            <p:nvPr/>
          </p:nvSpPr>
          <p:spPr>
            <a:xfrm rot="10800000" flipH="1">
              <a:off x="4294924" y="3208662"/>
              <a:ext cx="31541" cy="32651"/>
            </a:xfrm>
            <a:custGeom>
              <a:avLst/>
              <a:gdLst/>
              <a:ahLst/>
              <a:cxnLst/>
              <a:rect l="l" t="t" r="r" b="b"/>
              <a:pathLst>
                <a:path w="31541" h="32651" extrusionOk="0">
                  <a:moveTo>
                    <a:pt x="15811" y="32679"/>
                  </a:moveTo>
                  <a:cubicBezTo>
                    <a:pt x="-5200" y="32679"/>
                    <a:pt x="-5232" y="28"/>
                    <a:pt x="15811" y="28"/>
                  </a:cubicBezTo>
                  <a:cubicBezTo>
                    <a:pt x="36823" y="28"/>
                    <a:pt x="36855" y="32679"/>
                    <a:pt x="15811" y="32679"/>
                  </a:cubicBezTo>
                </a:path>
              </a:pathLst>
            </a:custGeom>
            <a:solidFill>
              <a:srgbClr val="94C11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68" name="Google Shape;768;p24"/>
            <p:cNvSpPr/>
            <p:nvPr/>
          </p:nvSpPr>
          <p:spPr>
            <a:xfrm rot="10800000" flipH="1">
              <a:off x="4289115" y="4095487"/>
              <a:ext cx="11534" cy="293097"/>
            </a:xfrm>
            <a:custGeom>
              <a:avLst/>
              <a:gdLst/>
              <a:ahLst/>
              <a:cxnLst/>
              <a:rect l="l" t="t" r="r" b="b"/>
              <a:pathLst>
                <a:path w="11534" h="293097" extrusionOk="0">
                  <a:moveTo>
                    <a:pt x="11575" y="293269"/>
                  </a:moveTo>
                  <a:cubicBezTo>
                    <a:pt x="-3804" y="196174"/>
                    <a:pt x="-3804" y="97267"/>
                    <a:pt x="11575" y="172"/>
                  </a:cubicBezTo>
                </a:path>
              </a:pathLst>
            </a:custGeom>
            <a:solidFill>
              <a:srgbClr val="1D1D1B"/>
            </a:solidFill>
            <a:ln w="19500" cap="flat" cmpd="sng">
              <a:solidFill>
                <a:srgbClr val="1D1D1B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69" name="Google Shape;769;p24"/>
            <p:cNvSpPr/>
            <p:nvPr/>
          </p:nvSpPr>
          <p:spPr>
            <a:xfrm rot="10800000" flipH="1">
              <a:off x="4239216" y="4382449"/>
              <a:ext cx="70080" cy="8708"/>
            </a:xfrm>
            <a:custGeom>
              <a:avLst/>
              <a:gdLst/>
              <a:ahLst/>
              <a:cxnLst/>
              <a:rect l="l" t="t" r="r" b="b"/>
              <a:pathLst>
                <a:path w="70080" h="8708" extrusionOk="0">
                  <a:moveTo>
                    <a:pt x="501" y="140"/>
                  </a:moveTo>
                  <a:cubicBezTo>
                    <a:pt x="-5053" y="3814"/>
                    <a:pt x="39337" y="1890"/>
                    <a:pt x="70107" y="8848"/>
                  </a:cubicBezTo>
                </a:path>
              </a:pathLst>
            </a:custGeom>
            <a:solidFill>
              <a:srgbClr val="1D1D1B"/>
            </a:solidFill>
            <a:ln w="19500" cap="flat" cmpd="sng">
              <a:solidFill>
                <a:srgbClr val="1D1D1B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70" name="Google Shape;770;p24"/>
            <p:cNvSpPr/>
            <p:nvPr/>
          </p:nvSpPr>
          <p:spPr>
            <a:xfrm rot="10800000" flipH="1">
              <a:off x="4439413" y="4095107"/>
              <a:ext cx="11534" cy="293097"/>
            </a:xfrm>
            <a:custGeom>
              <a:avLst/>
              <a:gdLst/>
              <a:ahLst/>
              <a:cxnLst/>
              <a:rect l="l" t="t" r="r" b="b"/>
              <a:pathLst>
                <a:path w="11534" h="293097" extrusionOk="0">
                  <a:moveTo>
                    <a:pt x="11590" y="293269"/>
                  </a:moveTo>
                  <a:cubicBezTo>
                    <a:pt x="-3788" y="196174"/>
                    <a:pt x="-3788" y="97267"/>
                    <a:pt x="11590" y="172"/>
                  </a:cubicBezTo>
                </a:path>
              </a:pathLst>
            </a:custGeom>
            <a:solidFill>
              <a:srgbClr val="FFFFFF"/>
            </a:solidFill>
            <a:ln w="19500" cap="flat" cmpd="sng">
              <a:solidFill>
                <a:srgbClr val="1D1D1B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71" name="Google Shape;771;p24"/>
            <p:cNvSpPr/>
            <p:nvPr/>
          </p:nvSpPr>
          <p:spPr>
            <a:xfrm rot="10800000" flipH="1">
              <a:off x="4389514" y="4382079"/>
              <a:ext cx="70080" cy="8708"/>
            </a:xfrm>
            <a:custGeom>
              <a:avLst/>
              <a:gdLst/>
              <a:ahLst/>
              <a:cxnLst/>
              <a:rect l="l" t="t" r="r" b="b"/>
              <a:pathLst>
                <a:path w="70080" h="8708" extrusionOk="0">
                  <a:moveTo>
                    <a:pt x="517" y="140"/>
                  </a:moveTo>
                  <a:cubicBezTo>
                    <a:pt x="-5037" y="3810"/>
                    <a:pt x="39352" y="1890"/>
                    <a:pt x="70123" y="8848"/>
                  </a:cubicBezTo>
                </a:path>
              </a:pathLst>
            </a:custGeom>
            <a:solidFill>
              <a:srgbClr val="FFFFFF"/>
            </a:solidFill>
            <a:ln w="19500" cap="flat" cmpd="sng">
              <a:solidFill>
                <a:srgbClr val="1D1D1B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72" name="Google Shape;772;p24"/>
            <p:cNvSpPr/>
            <p:nvPr/>
          </p:nvSpPr>
          <p:spPr>
            <a:xfrm rot="10800000" flipH="1">
              <a:off x="4791213" y="3792069"/>
              <a:ext cx="79797" cy="89115"/>
            </a:xfrm>
            <a:custGeom>
              <a:avLst/>
              <a:gdLst/>
              <a:ahLst/>
              <a:cxnLst/>
              <a:rect l="l" t="t" r="r" b="b"/>
              <a:pathLst>
                <a:path w="79797" h="89115" extrusionOk="0">
                  <a:moveTo>
                    <a:pt x="72401" y="56693"/>
                  </a:moveTo>
                  <a:cubicBezTo>
                    <a:pt x="63346" y="43084"/>
                    <a:pt x="64923" y="89"/>
                    <a:pt x="36252" y="89"/>
                  </a:cubicBezTo>
                  <a:cubicBezTo>
                    <a:pt x="16289" y="89"/>
                    <a:pt x="104" y="40348"/>
                    <a:pt x="104" y="56693"/>
                  </a:cubicBezTo>
                  <a:cubicBezTo>
                    <a:pt x="104" y="73039"/>
                    <a:pt x="16740" y="82060"/>
                    <a:pt x="36252" y="86288"/>
                  </a:cubicBezTo>
                  <a:cubicBezTo>
                    <a:pt x="83107" y="96440"/>
                    <a:pt x="86924" y="78521"/>
                    <a:pt x="72401" y="56693"/>
                  </a:cubicBezTo>
                  <a:close/>
                </a:path>
              </a:pathLst>
            </a:custGeom>
            <a:noFill/>
            <a:ln w="19500" cap="rnd" cmpd="sng">
              <a:solidFill>
                <a:srgbClr val="1D1D1B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73" name="Google Shape;773;p24"/>
            <p:cNvSpPr/>
            <p:nvPr/>
          </p:nvSpPr>
          <p:spPr>
            <a:xfrm rot="10800000" flipH="1">
              <a:off x="3922195" y="3751996"/>
              <a:ext cx="83164" cy="85744"/>
            </a:xfrm>
            <a:custGeom>
              <a:avLst/>
              <a:gdLst/>
              <a:ahLst/>
              <a:cxnLst/>
              <a:rect l="l" t="t" r="r" b="b"/>
              <a:pathLst>
                <a:path w="83164" h="85744" extrusionOk="0">
                  <a:moveTo>
                    <a:pt x="42166" y="70813"/>
                  </a:moveTo>
                  <a:cubicBezTo>
                    <a:pt x="51469" y="57373"/>
                    <a:pt x="92009" y="42958"/>
                    <a:pt x="81420" y="16314"/>
                  </a:cubicBezTo>
                  <a:cubicBezTo>
                    <a:pt x="74047" y="-2238"/>
                    <a:pt x="30657" y="-2408"/>
                    <a:pt x="15467" y="3626"/>
                  </a:cubicBezTo>
                  <a:cubicBezTo>
                    <a:pt x="278" y="9663"/>
                    <a:pt x="-1965" y="28457"/>
                    <a:pt x="1313" y="48149"/>
                  </a:cubicBezTo>
                  <a:cubicBezTo>
                    <a:pt x="9185" y="95441"/>
                    <a:pt x="27248" y="92369"/>
                    <a:pt x="42166" y="70813"/>
                  </a:cubicBezTo>
                  <a:close/>
                </a:path>
              </a:pathLst>
            </a:custGeom>
            <a:noFill/>
            <a:ln w="19500" cap="rnd" cmpd="sng">
              <a:solidFill>
                <a:srgbClr val="1D1D1B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74" name="Google Shape;774;p24"/>
            <p:cNvSpPr/>
            <p:nvPr/>
          </p:nvSpPr>
          <p:spPr>
            <a:xfrm rot="10800000" flipH="1">
              <a:off x="4280378" y="3646329"/>
              <a:ext cx="189267" cy="78410"/>
            </a:xfrm>
            <a:custGeom>
              <a:avLst/>
              <a:gdLst/>
              <a:ahLst/>
              <a:cxnLst/>
              <a:rect l="l" t="t" r="r" b="b"/>
              <a:pathLst>
                <a:path w="189267" h="78410" extrusionOk="0">
                  <a:moveTo>
                    <a:pt x="5856" y="78404"/>
                  </a:moveTo>
                  <a:cubicBezTo>
                    <a:pt x="8945" y="79067"/>
                    <a:pt x="9837" y="75841"/>
                    <a:pt x="11054" y="73960"/>
                  </a:cubicBezTo>
                  <a:cubicBezTo>
                    <a:pt x="22133" y="56867"/>
                    <a:pt x="25111" y="45208"/>
                    <a:pt x="43846" y="32941"/>
                  </a:cubicBezTo>
                  <a:cubicBezTo>
                    <a:pt x="88236" y="3878"/>
                    <a:pt x="121373" y="17274"/>
                    <a:pt x="159174" y="47392"/>
                  </a:cubicBezTo>
                  <a:cubicBezTo>
                    <a:pt x="164241" y="51431"/>
                    <a:pt x="180965" y="73027"/>
                    <a:pt x="187518" y="64015"/>
                  </a:cubicBezTo>
                  <a:cubicBezTo>
                    <a:pt x="194006" y="53475"/>
                    <a:pt x="181106" y="43245"/>
                    <a:pt x="173818" y="36627"/>
                  </a:cubicBezTo>
                  <a:cubicBezTo>
                    <a:pt x="130725" y="-2509"/>
                    <a:pt x="66398" y="-17199"/>
                    <a:pt x="21359" y="27929"/>
                  </a:cubicBezTo>
                  <a:cubicBezTo>
                    <a:pt x="14587" y="34714"/>
                    <a:pt x="-11449" y="74695"/>
                    <a:pt x="5856" y="78404"/>
                  </a:cubicBezTo>
                </a:path>
              </a:pathLst>
            </a:custGeom>
            <a:solidFill>
              <a:srgbClr val="1D1D1B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775" name="Google Shape;775;p24"/>
          <p:cNvGrpSpPr/>
          <p:nvPr/>
        </p:nvGrpSpPr>
        <p:grpSpPr>
          <a:xfrm>
            <a:off x="3225230" y="3063332"/>
            <a:ext cx="1375138" cy="1451805"/>
            <a:chOff x="2610623" y="4717867"/>
            <a:chExt cx="1375138" cy="1451805"/>
          </a:xfrm>
        </p:grpSpPr>
        <p:sp>
          <p:nvSpPr>
            <p:cNvPr id="776" name="Google Shape;776;p24"/>
            <p:cNvSpPr/>
            <p:nvPr/>
          </p:nvSpPr>
          <p:spPr>
            <a:xfrm rot="10800000" flipH="1">
              <a:off x="2883099" y="5320803"/>
              <a:ext cx="678458" cy="848869"/>
            </a:xfrm>
            <a:custGeom>
              <a:avLst/>
              <a:gdLst/>
              <a:ahLst/>
              <a:cxnLst/>
              <a:rect l="l" t="t" r="r" b="b"/>
              <a:pathLst>
                <a:path w="678458" h="848869" extrusionOk="0">
                  <a:moveTo>
                    <a:pt x="456644" y="366038"/>
                  </a:moveTo>
                  <a:cubicBezTo>
                    <a:pt x="487438" y="267053"/>
                    <a:pt x="493818" y="163708"/>
                    <a:pt x="494974" y="61496"/>
                  </a:cubicBezTo>
                  <a:cubicBezTo>
                    <a:pt x="552975" y="32486"/>
                    <a:pt x="609139" y="18393"/>
                    <a:pt x="678559" y="24323"/>
                  </a:cubicBezTo>
                  <a:lnTo>
                    <a:pt x="678075" y="3952"/>
                  </a:lnTo>
                  <a:cubicBezTo>
                    <a:pt x="598827" y="-9967"/>
                    <a:pt x="523837" y="15128"/>
                    <a:pt x="463501" y="56566"/>
                  </a:cubicBezTo>
                  <a:cubicBezTo>
                    <a:pt x="466600" y="157361"/>
                    <a:pt x="449147" y="256673"/>
                    <a:pt x="436642" y="356560"/>
                  </a:cubicBezTo>
                  <a:cubicBezTo>
                    <a:pt x="398675" y="351312"/>
                    <a:pt x="369573" y="352080"/>
                    <a:pt x="332912" y="362763"/>
                  </a:cubicBezTo>
                  <a:cubicBezTo>
                    <a:pt x="315326" y="367890"/>
                    <a:pt x="303346" y="386253"/>
                    <a:pt x="295961" y="370156"/>
                  </a:cubicBezTo>
                  <a:cubicBezTo>
                    <a:pt x="255614" y="282199"/>
                    <a:pt x="255016" y="174055"/>
                    <a:pt x="249116" y="81241"/>
                  </a:cubicBezTo>
                  <a:cubicBezTo>
                    <a:pt x="244907" y="76046"/>
                    <a:pt x="224879" y="72621"/>
                    <a:pt x="216465" y="71533"/>
                  </a:cubicBezTo>
                  <a:cubicBezTo>
                    <a:pt x="176284" y="66352"/>
                    <a:pt x="111537" y="62042"/>
                    <a:pt x="70595" y="60739"/>
                  </a:cubicBezTo>
                  <a:cubicBezTo>
                    <a:pt x="54331" y="60223"/>
                    <a:pt x="-33370" y="59479"/>
                    <a:pt x="13971" y="86135"/>
                  </a:cubicBezTo>
                  <a:cubicBezTo>
                    <a:pt x="36461" y="98800"/>
                    <a:pt x="208540" y="93201"/>
                    <a:pt x="220177" y="102248"/>
                  </a:cubicBezTo>
                  <a:cubicBezTo>
                    <a:pt x="216811" y="200238"/>
                    <a:pt x="236614" y="297578"/>
                    <a:pt x="276279" y="389577"/>
                  </a:cubicBezTo>
                  <a:cubicBezTo>
                    <a:pt x="252237" y="409024"/>
                    <a:pt x="239268" y="432320"/>
                    <a:pt x="226221" y="457449"/>
                  </a:cubicBezTo>
                  <a:cubicBezTo>
                    <a:pt x="199868" y="508199"/>
                    <a:pt x="190882" y="575888"/>
                    <a:pt x="207711" y="633162"/>
                  </a:cubicBezTo>
                  <a:cubicBezTo>
                    <a:pt x="208847" y="637031"/>
                    <a:pt x="218509" y="636453"/>
                    <a:pt x="219802" y="640685"/>
                  </a:cubicBezTo>
                  <a:cubicBezTo>
                    <a:pt x="237407" y="698288"/>
                    <a:pt x="249962" y="770813"/>
                    <a:pt x="309629" y="810474"/>
                  </a:cubicBezTo>
                  <a:cubicBezTo>
                    <a:pt x="316841" y="815268"/>
                    <a:pt x="333588" y="817988"/>
                    <a:pt x="334349" y="818885"/>
                  </a:cubicBezTo>
                  <a:cubicBezTo>
                    <a:pt x="335436" y="820162"/>
                    <a:pt x="324622" y="829236"/>
                    <a:pt x="334372" y="836661"/>
                  </a:cubicBezTo>
                  <a:cubicBezTo>
                    <a:pt x="360042" y="856206"/>
                    <a:pt x="426226" y="849496"/>
                    <a:pt x="456132" y="836948"/>
                  </a:cubicBezTo>
                  <a:cubicBezTo>
                    <a:pt x="574434" y="787302"/>
                    <a:pt x="553605" y="545819"/>
                    <a:pt x="527834" y="456048"/>
                  </a:cubicBezTo>
                  <a:cubicBezTo>
                    <a:pt x="517300" y="419358"/>
                    <a:pt x="501004" y="382873"/>
                    <a:pt x="456644" y="366038"/>
                  </a:cubicBezTo>
                </a:path>
              </a:pathLst>
            </a:custGeom>
            <a:solidFill>
              <a:srgbClr val="1D1D1B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77" name="Google Shape;777;p24"/>
            <p:cNvSpPr/>
            <p:nvPr/>
          </p:nvSpPr>
          <p:spPr>
            <a:xfrm rot="10800000" flipH="1">
              <a:off x="3043519" y="4717867"/>
              <a:ext cx="601366" cy="602935"/>
            </a:xfrm>
            <a:custGeom>
              <a:avLst/>
              <a:gdLst/>
              <a:ahLst/>
              <a:cxnLst/>
              <a:rect l="l" t="t" r="r" b="b"/>
              <a:pathLst>
                <a:path w="601366" h="602935" extrusionOk="0">
                  <a:moveTo>
                    <a:pt x="441568" y="599248"/>
                  </a:moveTo>
                  <a:lnTo>
                    <a:pt x="435514" y="575916"/>
                  </a:lnTo>
                  <a:cubicBezTo>
                    <a:pt x="314786" y="551937"/>
                    <a:pt x="185840" y="496975"/>
                    <a:pt x="115558" y="411219"/>
                  </a:cubicBezTo>
                  <a:cubicBezTo>
                    <a:pt x="74437" y="361047"/>
                    <a:pt x="37169" y="293936"/>
                    <a:pt x="34122" y="233698"/>
                  </a:cubicBezTo>
                  <a:cubicBezTo>
                    <a:pt x="19201" y="-61140"/>
                    <a:pt x="551681" y="-23817"/>
                    <a:pt x="569290" y="233260"/>
                  </a:cubicBezTo>
                  <a:cubicBezTo>
                    <a:pt x="577485" y="352940"/>
                    <a:pt x="464685" y="449944"/>
                    <a:pt x="314476" y="428136"/>
                  </a:cubicBezTo>
                  <a:cubicBezTo>
                    <a:pt x="319227" y="454081"/>
                    <a:pt x="377340" y="450260"/>
                    <a:pt x="400627" y="449036"/>
                  </a:cubicBezTo>
                  <a:cubicBezTo>
                    <a:pt x="529299" y="442267"/>
                    <a:pt x="610026" y="313856"/>
                    <a:pt x="600766" y="217973"/>
                  </a:cubicBezTo>
                  <a:cubicBezTo>
                    <a:pt x="575699" y="-41543"/>
                    <a:pt x="45652" y="-82471"/>
                    <a:pt x="4198" y="167340"/>
                  </a:cubicBezTo>
                  <a:cubicBezTo>
                    <a:pt x="-22674" y="329268"/>
                    <a:pt x="85858" y="469587"/>
                    <a:pt x="252883" y="548374"/>
                  </a:cubicBezTo>
                  <a:cubicBezTo>
                    <a:pt x="277146" y="559822"/>
                    <a:pt x="426094" y="618379"/>
                    <a:pt x="441568" y="599248"/>
                  </a:cubicBezTo>
                </a:path>
              </a:pathLst>
            </a:custGeom>
            <a:solidFill>
              <a:srgbClr val="1D1D1B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78" name="Google Shape;778;p24"/>
            <p:cNvSpPr/>
            <p:nvPr/>
          </p:nvSpPr>
          <p:spPr>
            <a:xfrm rot="10800000" flipH="1">
              <a:off x="3296892" y="5303647"/>
              <a:ext cx="568891" cy="180366"/>
            </a:xfrm>
            <a:custGeom>
              <a:avLst/>
              <a:gdLst/>
              <a:ahLst/>
              <a:cxnLst/>
              <a:rect l="l" t="t" r="r" b="b"/>
              <a:pathLst>
                <a:path w="568891" h="180366" extrusionOk="0">
                  <a:moveTo>
                    <a:pt x="491078" y="103509"/>
                  </a:moveTo>
                  <a:cubicBezTo>
                    <a:pt x="363209" y="27386"/>
                    <a:pt x="206238" y="-7469"/>
                    <a:pt x="60310" y="1435"/>
                  </a:cubicBezTo>
                  <a:cubicBezTo>
                    <a:pt x="48369" y="2163"/>
                    <a:pt x="-21684" y="8008"/>
                    <a:pt x="7007" y="37420"/>
                  </a:cubicBezTo>
                  <a:cubicBezTo>
                    <a:pt x="15130" y="45749"/>
                    <a:pt x="73204" y="34204"/>
                    <a:pt x="89504" y="34422"/>
                  </a:cubicBezTo>
                  <a:cubicBezTo>
                    <a:pt x="240875" y="36466"/>
                    <a:pt x="335097" y="60586"/>
                    <a:pt x="469519" y="130515"/>
                  </a:cubicBezTo>
                  <a:cubicBezTo>
                    <a:pt x="494206" y="143357"/>
                    <a:pt x="537077" y="177366"/>
                    <a:pt x="560426" y="180028"/>
                  </a:cubicBezTo>
                  <a:cubicBezTo>
                    <a:pt x="568060" y="180899"/>
                    <a:pt x="569788" y="181383"/>
                    <a:pt x="568805" y="170683"/>
                  </a:cubicBezTo>
                  <a:cubicBezTo>
                    <a:pt x="566101" y="141303"/>
                    <a:pt x="511067" y="115407"/>
                    <a:pt x="491078" y="103509"/>
                  </a:cubicBezTo>
                </a:path>
              </a:pathLst>
            </a:custGeom>
            <a:solidFill>
              <a:srgbClr val="1D1D1B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79" name="Google Shape;779;p24"/>
            <p:cNvSpPr/>
            <p:nvPr/>
          </p:nvSpPr>
          <p:spPr>
            <a:xfrm rot="10800000" flipH="1">
              <a:off x="3215040" y="4995108"/>
              <a:ext cx="104981" cy="53072"/>
            </a:xfrm>
            <a:custGeom>
              <a:avLst/>
              <a:gdLst/>
              <a:ahLst/>
              <a:cxnLst/>
              <a:rect l="l" t="t" r="r" b="b"/>
              <a:pathLst>
                <a:path w="104981" h="53072" extrusionOk="0">
                  <a:moveTo>
                    <a:pt x="58546" y="53098"/>
                  </a:moveTo>
                  <a:cubicBezTo>
                    <a:pt x="111135" y="54433"/>
                    <a:pt x="142499" y="-39873"/>
                    <a:pt x="20789" y="19908"/>
                  </a:cubicBezTo>
                  <a:cubicBezTo>
                    <a:pt x="19443" y="20568"/>
                    <a:pt x="17788" y="20313"/>
                    <a:pt x="16296" y="20443"/>
                  </a:cubicBezTo>
                  <a:cubicBezTo>
                    <a:pt x="-26092" y="24146"/>
                    <a:pt x="24067" y="52223"/>
                    <a:pt x="58546" y="53098"/>
                  </a:cubicBezTo>
                </a:path>
              </a:pathLst>
            </a:custGeom>
            <a:solidFill>
              <a:srgbClr val="1D1D1B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80" name="Google Shape;780;p24"/>
            <p:cNvSpPr/>
            <p:nvPr/>
          </p:nvSpPr>
          <p:spPr>
            <a:xfrm rot="10800000" flipH="1">
              <a:off x="3397950" y="5001625"/>
              <a:ext cx="105807" cy="64123"/>
            </a:xfrm>
            <a:custGeom>
              <a:avLst/>
              <a:gdLst/>
              <a:ahLst/>
              <a:cxnLst/>
              <a:rect l="l" t="t" r="r" b="b"/>
              <a:pathLst>
                <a:path w="105807" h="64123" extrusionOk="0">
                  <a:moveTo>
                    <a:pt x="3796" y="31995"/>
                  </a:moveTo>
                  <a:cubicBezTo>
                    <a:pt x="-14237" y="38737"/>
                    <a:pt x="36278" y="77217"/>
                    <a:pt x="89480" y="59566"/>
                  </a:cubicBezTo>
                  <a:cubicBezTo>
                    <a:pt x="145235" y="41065"/>
                    <a:pt x="44219" y="-46058"/>
                    <a:pt x="3796" y="31995"/>
                  </a:cubicBezTo>
                </a:path>
              </a:pathLst>
            </a:custGeom>
            <a:solidFill>
              <a:srgbClr val="1D1D1B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81" name="Google Shape;781;p24"/>
            <p:cNvSpPr/>
            <p:nvPr/>
          </p:nvSpPr>
          <p:spPr>
            <a:xfrm rot="10800000" flipH="1">
              <a:off x="3124081" y="5336650"/>
              <a:ext cx="265622" cy="449708"/>
            </a:xfrm>
            <a:custGeom>
              <a:avLst/>
              <a:gdLst/>
              <a:ahLst/>
              <a:cxnLst/>
              <a:rect l="l" t="t" r="r" b="b"/>
              <a:pathLst>
                <a:path w="265622" h="449708" extrusionOk="0">
                  <a:moveTo>
                    <a:pt x="214094" y="427008"/>
                  </a:moveTo>
                  <a:cubicBezTo>
                    <a:pt x="226293" y="419958"/>
                    <a:pt x="248577" y="376310"/>
                    <a:pt x="246827" y="389011"/>
                  </a:cubicBezTo>
                  <a:cubicBezTo>
                    <a:pt x="238553" y="449028"/>
                    <a:pt x="297861" y="209449"/>
                    <a:pt x="240225" y="54169"/>
                  </a:cubicBezTo>
                  <a:cubicBezTo>
                    <a:pt x="207580" y="-33777"/>
                    <a:pt x="62047" y="-4743"/>
                    <a:pt x="24269" y="72611"/>
                  </a:cubicBezTo>
                  <a:cubicBezTo>
                    <a:pt x="-18585" y="160361"/>
                    <a:pt x="-183" y="278164"/>
                    <a:pt x="45956" y="363077"/>
                  </a:cubicBezTo>
                  <a:cubicBezTo>
                    <a:pt x="63366" y="395111"/>
                    <a:pt x="115318" y="441858"/>
                    <a:pt x="150832" y="398536"/>
                  </a:cubicBezTo>
                  <a:cubicBezTo>
                    <a:pt x="170890" y="397057"/>
                    <a:pt x="183889" y="410460"/>
                    <a:pt x="172105" y="425343"/>
                  </a:cubicBezTo>
                  <a:cubicBezTo>
                    <a:pt x="161552" y="438671"/>
                    <a:pt x="131748" y="432781"/>
                    <a:pt x="133707" y="449857"/>
                  </a:cubicBezTo>
                  <a:cubicBezTo>
                    <a:pt x="160840" y="447859"/>
                    <a:pt x="191865" y="439856"/>
                    <a:pt x="214094" y="427008"/>
                  </a:cubicBezTo>
                </a:path>
              </a:pathLst>
            </a:custGeom>
            <a:solidFill>
              <a:srgbClr val="A7939A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82" name="Google Shape;782;p24"/>
            <p:cNvSpPr/>
            <p:nvPr/>
          </p:nvSpPr>
          <p:spPr>
            <a:xfrm rot="10800000" flipH="1">
              <a:off x="3813995" y="5222733"/>
              <a:ext cx="171766" cy="113916"/>
            </a:xfrm>
            <a:custGeom>
              <a:avLst/>
              <a:gdLst/>
              <a:ahLst/>
              <a:cxnLst/>
              <a:rect l="l" t="t" r="r" b="b"/>
              <a:pathLst>
                <a:path w="171766" h="113916" extrusionOk="0">
                  <a:moveTo>
                    <a:pt x="545" y="21472"/>
                  </a:moveTo>
                  <a:cubicBezTo>
                    <a:pt x="7189" y="30398"/>
                    <a:pt x="56522" y="31016"/>
                    <a:pt x="102583" y="62642"/>
                  </a:cubicBezTo>
                  <a:cubicBezTo>
                    <a:pt x="137102" y="86343"/>
                    <a:pt x="140256" y="110041"/>
                    <a:pt x="151514" y="113535"/>
                  </a:cubicBezTo>
                  <a:cubicBezTo>
                    <a:pt x="172156" y="119945"/>
                    <a:pt x="188022" y="52856"/>
                    <a:pt x="142424" y="19699"/>
                  </a:cubicBezTo>
                  <a:cubicBezTo>
                    <a:pt x="87688" y="-20103"/>
                    <a:pt x="-7119" y="11173"/>
                    <a:pt x="545" y="21472"/>
                  </a:cubicBezTo>
                  <a:close/>
                </a:path>
              </a:pathLst>
            </a:custGeom>
            <a:noFill/>
            <a:ln w="19525" cap="rnd" cmpd="sng">
              <a:solidFill>
                <a:srgbClr val="1D1D1B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83" name="Google Shape;783;p24"/>
            <p:cNvSpPr/>
            <p:nvPr/>
          </p:nvSpPr>
          <p:spPr>
            <a:xfrm rot="10800000" flipH="1">
              <a:off x="2709835" y="5083250"/>
              <a:ext cx="489950" cy="347147"/>
            </a:xfrm>
            <a:custGeom>
              <a:avLst/>
              <a:gdLst/>
              <a:ahLst/>
              <a:cxnLst/>
              <a:rect l="l" t="t" r="r" b="b"/>
              <a:pathLst>
                <a:path w="489950" h="347147" extrusionOk="0">
                  <a:moveTo>
                    <a:pt x="382252" y="21407"/>
                  </a:moveTo>
                  <a:cubicBezTo>
                    <a:pt x="241385" y="69388"/>
                    <a:pt x="113065" y="166281"/>
                    <a:pt x="25217" y="283147"/>
                  </a:cubicBezTo>
                  <a:cubicBezTo>
                    <a:pt x="18030" y="292710"/>
                    <a:pt x="-22947" y="349827"/>
                    <a:pt x="18047" y="347058"/>
                  </a:cubicBezTo>
                  <a:cubicBezTo>
                    <a:pt x="29654" y="346275"/>
                    <a:pt x="58524" y="294578"/>
                    <a:pt x="69260" y="282314"/>
                  </a:cubicBezTo>
                  <a:cubicBezTo>
                    <a:pt x="168971" y="168404"/>
                    <a:pt x="248431" y="112315"/>
                    <a:pt x="388831" y="55332"/>
                  </a:cubicBezTo>
                  <a:cubicBezTo>
                    <a:pt x="414616" y="44867"/>
                    <a:pt x="468304" y="34282"/>
                    <a:pt x="485472" y="18234"/>
                  </a:cubicBezTo>
                  <a:cubicBezTo>
                    <a:pt x="491085" y="12987"/>
                    <a:pt x="492571" y="11984"/>
                    <a:pt x="483791" y="5797"/>
                  </a:cubicBezTo>
                  <a:cubicBezTo>
                    <a:pt x="459671" y="-11198"/>
                    <a:pt x="404272" y="13907"/>
                    <a:pt x="382252" y="21407"/>
                  </a:cubicBezTo>
                </a:path>
              </a:pathLst>
            </a:custGeom>
            <a:solidFill>
              <a:srgbClr val="1D1D1B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84" name="Google Shape;784;p24"/>
            <p:cNvSpPr/>
            <p:nvPr/>
          </p:nvSpPr>
          <p:spPr>
            <a:xfrm rot="10800000" flipH="1">
              <a:off x="2610623" y="5019333"/>
              <a:ext cx="198472" cy="75463"/>
            </a:xfrm>
            <a:custGeom>
              <a:avLst/>
              <a:gdLst/>
              <a:ahLst/>
              <a:cxnLst/>
              <a:rect l="l" t="t" r="r" b="b"/>
              <a:pathLst>
                <a:path w="198472" h="75463" extrusionOk="0">
                  <a:moveTo>
                    <a:pt x="2872" y="75196"/>
                  </a:moveTo>
                  <a:cubicBezTo>
                    <a:pt x="14372" y="78592"/>
                    <a:pt x="55555" y="53271"/>
                    <a:pt x="115584" y="54502"/>
                  </a:cubicBezTo>
                  <a:cubicBezTo>
                    <a:pt x="160571" y="55426"/>
                    <a:pt x="179613" y="70514"/>
                    <a:pt x="191463" y="67343"/>
                  </a:cubicBezTo>
                  <a:cubicBezTo>
                    <a:pt x="213199" y="61525"/>
                    <a:pt x="182643" y="1816"/>
                    <a:pt x="122173" y="85"/>
                  </a:cubicBezTo>
                  <a:cubicBezTo>
                    <a:pt x="54484" y="-1858"/>
                    <a:pt x="-15171" y="69871"/>
                    <a:pt x="2872" y="75196"/>
                  </a:cubicBezTo>
                  <a:close/>
                </a:path>
              </a:pathLst>
            </a:custGeom>
            <a:noFill/>
            <a:ln w="19525" cap="rnd" cmpd="sng">
              <a:solidFill>
                <a:srgbClr val="1D1D1B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85" name="Google Shape;785;p24"/>
            <p:cNvSpPr/>
            <p:nvPr/>
          </p:nvSpPr>
          <p:spPr>
            <a:xfrm rot="10800000" flipH="1">
              <a:off x="3305885" y="5124551"/>
              <a:ext cx="193464" cy="88589"/>
            </a:xfrm>
            <a:custGeom>
              <a:avLst/>
              <a:gdLst/>
              <a:ahLst/>
              <a:cxnLst/>
              <a:rect l="l" t="t" r="r" b="b"/>
              <a:pathLst>
                <a:path w="193464" h="88589" extrusionOk="0">
                  <a:moveTo>
                    <a:pt x="58115" y="65078"/>
                  </a:moveTo>
                  <a:cubicBezTo>
                    <a:pt x="228179" y="78416"/>
                    <a:pt x="189830" y="99708"/>
                    <a:pt x="189830" y="81749"/>
                  </a:cubicBezTo>
                  <a:cubicBezTo>
                    <a:pt x="189830" y="63794"/>
                    <a:pt x="97711" y="53"/>
                    <a:pt x="58115" y="53"/>
                  </a:cubicBezTo>
                  <a:cubicBezTo>
                    <a:pt x="18518" y="53"/>
                    <a:pt x="70" y="32792"/>
                    <a:pt x="70" y="50750"/>
                  </a:cubicBezTo>
                  <a:cubicBezTo>
                    <a:pt x="70" y="68705"/>
                    <a:pt x="18639" y="61982"/>
                    <a:pt x="58115" y="65078"/>
                  </a:cubicBezTo>
                  <a:close/>
                </a:path>
              </a:pathLst>
            </a:custGeom>
            <a:noFill/>
            <a:ln w="19525" cap="rnd" cmpd="sng">
              <a:solidFill>
                <a:srgbClr val="1D1D1B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786" name="Google Shape;786;p24"/>
          <p:cNvGrpSpPr/>
          <p:nvPr/>
        </p:nvGrpSpPr>
        <p:grpSpPr>
          <a:xfrm flipH="1">
            <a:off x="5683469" y="2116278"/>
            <a:ext cx="978640" cy="2176093"/>
            <a:chOff x="1615219" y="507815"/>
            <a:chExt cx="989820" cy="2371331"/>
          </a:xfrm>
        </p:grpSpPr>
        <p:sp>
          <p:nvSpPr>
            <p:cNvPr id="787" name="Google Shape;787;p24"/>
            <p:cNvSpPr/>
            <p:nvPr/>
          </p:nvSpPr>
          <p:spPr>
            <a:xfrm>
              <a:off x="1835408" y="1263883"/>
              <a:ext cx="507844" cy="1078049"/>
            </a:xfrm>
            <a:custGeom>
              <a:avLst/>
              <a:gdLst/>
              <a:ahLst/>
              <a:cxnLst/>
              <a:rect l="l" t="t" r="r" b="b"/>
              <a:pathLst>
                <a:path w="507844" h="1078049" extrusionOk="0">
                  <a:moveTo>
                    <a:pt x="162372" y="5580"/>
                  </a:moveTo>
                  <a:cubicBezTo>
                    <a:pt x="162372" y="5580"/>
                    <a:pt x="224635" y="62326"/>
                    <a:pt x="302344" y="29468"/>
                  </a:cubicBezTo>
                  <a:cubicBezTo>
                    <a:pt x="380207" y="-3371"/>
                    <a:pt x="380207" y="-387"/>
                    <a:pt x="380207" y="-387"/>
                  </a:cubicBezTo>
                  <a:cubicBezTo>
                    <a:pt x="380207" y="-387"/>
                    <a:pt x="444986" y="662524"/>
                    <a:pt x="455392" y="761058"/>
                  </a:cubicBezTo>
                  <a:cubicBezTo>
                    <a:pt x="465789" y="859612"/>
                    <a:pt x="514969" y="1062667"/>
                    <a:pt x="514969" y="1062667"/>
                  </a:cubicBezTo>
                  <a:cubicBezTo>
                    <a:pt x="514969" y="1062667"/>
                    <a:pt x="105320" y="1074602"/>
                    <a:pt x="24932" y="1077585"/>
                  </a:cubicBezTo>
                  <a:cubicBezTo>
                    <a:pt x="-55455" y="1080570"/>
                    <a:pt x="162372" y="5580"/>
                    <a:pt x="162372" y="5580"/>
                  </a:cubicBezTo>
                  <a:close/>
                </a:path>
              </a:pathLst>
            </a:custGeom>
            <a:solidFill>
              <a:srgbClr val="E5DFE1"/>
            </a:solidFill>
            <a:ln w="20625" cap="flat" cmpd="sng">
              <a:solidFill>
                <a:srgbClr val="000000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88" name="Google Shape;788;p24"/>
            <p:cNvSpPr/>
            <p:nvPr/>
          </p:nvSpPr>
          <p:spPr>
            <a:xfrm rot="10800000" flipH="1">
              <a:off x="1786911" y="589304"/>
              <a:ext cx="616497" cy="678217"/>
            </a:xfrm>
            <a:custGeom>
              <a:avLst/>
              <a:gdLst/>
              <a:ahLst/>
              <a:cxnLst/>
              <a:rect l="l" t="t" r="r" b="b"/>
              <a:pathLst>
                <a:path w="616497" h="678217" extrusionOk="0">
                  <a:moveTo>
                    <a:pt x="312316" y="678145"/>
                  </a:moveTo>
                  <a:cubicBezTo>
                    <a:pt x="210168" y="679205"/>
                    <a:pt x="125041" y="655476"/>
                    <a:pt x="63713" y="550586"/>
                  </a:cubicBezTo>
                  <a:cubicBezTo>
                    <a:pt x="23191" y="481287"/>
                    <a:pt x="2418" y="413797"/>
                    <a:pt x="203" y="344251"/>
                  </a:cubicBezTo>
                  <a:cubicBezTo>
                    <a:pt x="-3797" y="218731"/>
                    <a:pt x="58300" y="133825"/>
                    <a:pt x="119557" y="67301"/>
                  </a:cubicBezTo>
                  <a:cubicBezTo>
                    <a:pt x="168470" y="14174"/>
                    <a:pt x="225051" y="-39"/>
                    <a:pt x="279578" y="-39"/>
                  </a:cubicBezTo>
                  <a:cubicBezTo>
                    <a:pt x="299602" y="-39"/>
                    <a:pt x="319370" y="1890"/>
                    <a:pt x="338347" y="4494"/>
                  </a:cubicBezTo>
                  <a:cubicBezTo>
                    <a:pt x="403329" y="13423"/>
                    <a:pt x="466050" y="44830"/>
                    <a:pt x="524781" y="97913"/>
                  </a:cubicBezTo>
                  <a:cubicBezTo>
                    <a:pt x="628885" y="192009"/>
                    <a:pt x="647117" y="375597"/>
                    <a:pt x="565418" y="507133"/>
                  </a:cubicBezTo>
                  <a:cubicBezTo>
                    <a:pt x="509646" y="596925"/>
                    <a:pt x="440164" y="644122"/>
                    <a:pt x="358665" y="648432"/>
                  </a:cubicBezTo>
                  <a:cubicBezTo>
                    <a:pt x="363531" y="645312"/>
                    <a:pt x="366071" y="641111"/>
                    <a:pt x="366638" y="636959"/>
                  </a:cubicBezTo>
                  <a:cubicBezTo>
                    <a:pt x="441628" y="629986"/>
                    <a:pt x="505842" y="584495"/>
                    <a:pt x="557875" y="500731"/>
                  </a:cubicBezTo>
                  <a:cubicBezTo>
                    <a:pt x="636649" y="373895"/>
                    <a:pt x="619260" y="197087"/>
                    <a:pt x="519086" y="106547"/>
                  </a:cubicBezTo>
                  <a:cubicBezTo>
                    <a:pt x="461713" y="54686"/>
                    <a:pt x="400514" y="23981"/>
                    <a:pt x="337238" y="15285"/>
                  </a:cubicBezTo>
                  <a:cubicBezTo>
                    <a:pt x="268693" y="5867"/>
                    <a:pt x="189976" y="5629"/>
                    <a:pt x="125868" y="75251"/>
                  </a:cubicBezTo>
                  <a:cubicBezTo>
                    <a:pt x="66160" y="140095"/>
                    <a:pt x="5635" y="222716"/>
                    <a:pt x="9500" y="343856"/>
                  </a:cubicBezTo>
                  <a:cubicBezTo>
                    <a:pt x="11645" y="411287"/>
                    <a:pt x="31911" y="476911"/>
                    <a:pt x="71409" y="544472"/>
                  </a:cubicBezTo>
                  <a:cubicBezTo>
                    <a:pt x="139350" y="660655"/>
                    <a:pt x="230863" y="671726"/>
                    <a:pt x="351154" y="654149"/>
                  </a:cubicBezTo>
                  <a:cubicBezTo>
                    <a:pt x="353661" y="653791"/>
                    <a:pt x="356009" y="655883"/>
                    <a:pt x="356325" y="658862"/>
                  </a:cubicBezTo>
                  <a:cubicBezTo>
                    <a:pt x="356646" y="661840"/>
                    <a:pt x="354841" y="664568"/>
                    <a:pt x="352292" y="664943"/>
                  </a:cubicBezTo>
                  <a:cubicBezTo>
                    <a:pt x="336783" y="667215"/>
                    <a:pt x="326909" y="677993"/>
                    <a:pt x="312316" y="678145"/>
                  </a:cubicBezTo>
                  <a:close/>
                  <a:moveTo>
                    <a:pt x="310271" y="625659"/>
                  </a:moveTo>
                  <a:cubicBezTo>
                    <a:pt x="310776" y="624801"/>
                    <a:pt x="311356" y="624453"/>
                    <a:pt x="312025" y="624692"/>
                  </a:cubicBezTo>
                  <a:cubicBezTo>
                    <a:pt x="311440" y="625002"/>
                    <a:pt x="310851" y="625339"/>
                    <a:pt x="310271" y="625659"/>
                  </a:cubicBezTo>
                  <a:close/>
                </a:path>
              </a:pathLst>
            </a:custGeom>
            <a:solidFill>
              <a:srgbClr val="FFFBFB"/>
            </a:solidFill>
            <a:ln w="10550" cap="flat" cmpd="sng">
              <a:solidFill>
                <a:srgbClr val="000000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89" name="Google Shape;789;p24"/>
            <p:cNvSpPr/>
            <p:nvPr/>
          </p:nvSpPr>
          <p:spPr>
            <a:xfrm rot="10800000" flipH="1">
              <a:off x="1839201" y="2648192"/>
              <a:ext cx="198274" cy="230954"/>
            </a:xfrm>
            <a:custGeom>
              <a:avLst/>
              <a:gdLst/>
              <a:ahLst/>
              <a:cxnLst/>
              <a:rect l="l" t="t" r="r" b="b"/>
              <a:pathLst>
                <a:path w="198274" h="230954" extrusionOk="0">
                  <a:moveTo>
                    <a:pt x="143761" y="220927"/>
                  </a:moveTo>
                  <a:cubicBezTo>
                    <a:pt x="143426" y="220709"/>
                    <a:pt x="143063" y="220535"/>
                    <a:pt x="142677" y="220410"/>
                  </a:cubicBezTo>
                  <a:cubicBezTo>
                    <a:pt x="136696" y="218546"/>
                    <a:pt x="130682" y="216807"/>
                    <a:pt x="124672" y="215073"/>
                  </a:cubicBezTo>
                  <a:cubicBezTo>
                    <a:pt x="88853" y="204736"/>
                    <a:pt x="55015" y="194975"/>
                    <a:pt x="30429" y="158631"/>
                  </a:cubicBezTo>
                  <a:cubicBezTo>
                    <a:pt x="5508" y="121793"/>
                    <a:pt x="2117" y="78145"/>
                    <a:pt x="21792" y="47432"/>
                  </a:cubicBezTo>
                  <a:cubicBezTo>
                    <a:pt x="45597" y="10246"/>
                    <a:pt x="84551" y="414"/>
                    <a:pt x="121040" y="22361"/>
                  </a:cubicBezTo>
                  <a:cubicBezTo>
                    <a:pt x="158124" y="44687"/>
                    <a:pt x="180338" y="79281"/>
                    <a:pt x="187073" y="125179"/>
                  </a:cubicBezTo>
                  <a:cubicBezTo>
                    <a:pt x="193957" y="172121"/>
                    <a:pt x="183441" y="195382"/>
                    <a:pt x="143803" y="220899"/>
                  </a:cubicBezTo>
                  <a:cubicBezTo>
                    <a:pt x="143789" y="220910"/>
                    <a:pt x="143775" y="220916"/>
                    <a:pt x="143761" y="220927"/>
                  </a:cubicBezTo>
                  <a:close/>
                  <a:moveTo>
                    <a:pt x="82495" y="143"/>
                  </a:moveTo>
                  <a:cubicBezTo>
                    <a:pt x="56211" y="143"/>
                    <a:pt x="31406" y="14268"/>
                    <a:pt x="14340" y="40921"/>
                  </a:cubicBezTo>
                  <a:cubicBezTo>
                    <a:pt x="-7590" y="75167"/>
                    <a:pt x="-4060" y="125179"/>
                    <a:pt x="23127" y="165370"/>
                  </a:cubicBezTo>
                  <a:cubicBezTo>
                    <a:pt x="49694" y="204633"/>
                    <a:pt x="86681" y="215307"/>
                    <a:pt x="122444" y="225622"/>
                  </a:cubicBezTo>
                  <a:cubicBezTo>
                    <a:pt x="128393" y="227345"/>
                    <a:pt x="134352" y="229063"/>
                    <a:pt x="140273" y="230911"/>
                  </a:cubicBezTo>
                  <a:cubicBezTo>
                    <a:pt x="141501" y="231296"/>
                    <a:pt x="142738" y="231063"/>
                    <a:pt x="143761" y="230394"/>
                  </a:cubicBezTo>
                  <a:cubicBezTo>
                    <a:pt x="145115" y="231280"/>
                    <a:pt x="146826" y="231362"/>
                    <a:pt x="148291" y="230421"/>
                  </a:cubicBezTo>
                  <a:cubicBezTo>
                    <a:pt x="191236" y="202774"/>
                    <a:pt x="203781" y="174751"/>
                    <a:pt x="196241" y="123342"/>
                  </a:cubicBezTo>
                  <a:cubicBezTo>
                    <a:pt x="188990" y="73895"/>
                    <a:pt x="165120" y="36671"/>
                    <a:pt x="125300" y="12697"/>
                  </a:cubicBezTo>
                  <a:cubicBezTo>
                    <a:pt x="111258" y="4246"/>
                    <a:pt x="96658" y="148"/>
                    <a:pt x="82495" y="143"/>
                  </a:cubicBezTo>
                  <a:close/>
                </a:path>
              </a:pathLst>
            </a:custGeom>
            <a:solidFill>
              <a:srgbClr val="000000"/>
            </a:solidFill>
            <a:ln w="11850" cap="flat" cmpd="sng">
              <a:solidFill>
                <a:srgbClr val="000000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90" name="Google Shape;790;p24"/>
            <p:cNvSpPr/>
            <p:nvPr/>
          </p:nvSpPr>
          <p:spPr>
            <a:xfrm rot="10800000" flipH="1">
              <a:off x="1984145" y="2341478"/>
              <a:ext cx="26460" cy="336480"/>
            </a:xfrm>
            <a:custGeom>
              <a:avLst/>
              <a:gdLst/>
              <a:ahLst/>
              <a:cxnLst/>
              <a:rect l="l" t="t" r="r" b="b"/>
              <a:pathLst>
                <a:path w="26460" h="336480" extrusionOk="0">
                  <a:moveTo>
                    <a:pt x="21825" y="78"/>
                  </a:moveTo>
                  <a:cubicBezTo>
                    <a:pt x="19365" y="78"/>
                    <a:pt x="17309" y="2334"/>
                    <a:pt x="17184" y="5242"/>
                  </a:cubicBezTo>
                  <a:cubicBezTo>
                    <a:pt x="16714" y="16264"/>
                    <a:pt x="15993" y="27514"/>
                    <a:pt x="15300" y="38395"/>
                  </a:cubicBezTo>
                  <a:cubicBezTo>
                    <a:pt x="13746" y="62673"/>
                    <a:pt x="12142" y="87777"/>
                    <a:pt x="13118" y="112495"/>
                  </a:cubicBezTo>
                  <a:cubicBezTo>
                    <a:pt x="14495" y="147246"/>
                    <a:pt x="10556" y="182780"/>
                    <a:pt x="6746" y="217145"/>
                  </a:cubicBezTo>
                  <a:cubicBezTo>
                    <a:pt x="2602" y="254537"/>
                    <a:pt x="-1687" y="293207"/>
                    <a:pt x="713" y="331518"/>
                  </a:cubicBezTo>
                  <a:cubicBezTo>
                    <a:pt x="900" y="334507"/>
                    <a:pt x="3100" y="336795"/>
                    <a:pt x="5695" y="336540"/>
                  </a:cubicBezTo>
                  <a:cubicBezTo>
                    <a:pt x="8258" y="336322"/>
                    <a:pt x="10183" y="333719"/>
                    <a:pt x="9997" y="330724"/>
                  </a:cubicBezTo>
                  <a:cubicBezTo>
                    <a:pt x="7662" y="293506"/>
                    <a:pt x="11886" y="255401"/>
                    <a:pt x="15970" y="218542"/>
                  </a:cubicBezTo>
                  <a:cubicBezTo>
                    <a:pt x="19830" y="183714"/>
                    <a:pt x="23826" y="147697"/>
                    <a:pt x="22412" y="111995"/>
                  </a:cubicBezTo>
                  <a:cubicBezTo>
                    <a:pt x="21458" y="87929"/>
                    <a:pt x="23044" y="63156"/>
                    <a:pt x="24574" y="39199"/>
                  </a:cubicBezTo>
                  <a:cubicBezTo>
                    <a:pt x="25277" y="28259"/>
                    <a:pt x="25998" y="16938"/>
                    <a:pt x="26477" y="5785"/>
                  </a:cubicBezTo>
                  <a:cubicBezTo>
                    <a:pt x="26602" y="2785"/>
                    <a:pt x="24630" y="236"/>
                    <a:pt x="22063" y="84"/>
                  </a:cubicBezTo>
                  <a:cubicBezTo>
                    <a:pt x="21984" y="78"/>
                    <a:pt x="21905" y="78"/>
                    <a:pt x="21825" y="78"/>
                  </a:cubicBezTo>
                </a:path>
              </a:pathLst>
            </a:custGeom>
            <a:solidFill>
              <a:srgbClr val="1D1D1B"/>
            </a:solidFill>
            <a:ln w="10550" cap="flat" cmpd="sng">
              <a:solidFill>
                <a:srgbClr val="000000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91" name="Google Shape;791;p24"/>
            <p:cNvSpPr/>
            <p:nvPr/>
          </p:nvSpPr>
          <p:spPr>
            <a:xfrm rot="10800000" flipH="1">
              <a:off x="2128948" y="2331598"/>
              <a:ext cx="14052" cy="324314"/>
            </a:xfrm>
            <a:custGeom>
              <a:avLst/>
              <a:gdLst/>
              <a:ahLst/>
              <a:cxnLst/>
              <a:rect l="l" t="t" r="r" b="b"/>
              <a:pathLst>
                <a:path w="14052" h="324314" extrusionOk="0">
                  <a:moveTo>
                    <a:pt x="9430" y="79"/>
                  </a:moveTo>
                  <a:cubicBezTo>
                    <a:pt x="6900" y="79"/>
                    <a:pt x="4825" y="2454"/>
                    <a:pt x="4779" y="5416"/>
                  </a:cubicBezTo>
                  <a:lnTo>
                    <a:pt x="30" y="318860"/>
                  </a:lnTo>
                  <a:cubicBezTo>
                    <a:pt x="-17" y="321860"/>
                    <a:pt x="2030" y="324339"/>
                    <a:pt x="4597" y="324393"/>
                  </a:cubicBezTo>
                  <a:lnTo>
                    <a:pt x="4681" y="324393"/>
                  </a:lnTo>
                  <a:cubicBezTo>
                    <a:pt x="7211" y="324393"/>
                    <a:pt x="9286" y="322018"/>
                    <a:pt x="9332" y="319050"/>
                  </a:cubicBezTo>
                  <a:lnTo>
                    <a:pt x="14081" y="5611"/>
                  </a:lnTo>
                  <a:cubicBezTo>
                    <a:pt x="14128" y="2611"/>
                    <a:pt x="12081" y="133"/>
                    <a:pt x="9514" y="79"/>
                  </a:cubicBezTo>
                  <a:close/>
                </a:path>
              </a:pathLst>
            </a:custGeom>
            <a:solidFill>
              <a:srgbClr val="1D1D1B"/>
            </a:solidFill>
            <a:ln w="10550" cap="flat" cmpd="sng">
              <a:solidFill>
                <a:srgbClr val="000000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92" name="Google Shape;792;p24"/>
            <p:cNvSpPr/>
            <p:nvPr/>
          </p:nvSpPr>
          <p:spPr>
            <a:xfrm rot="10800000" flipH="1">
              <a:off x="2120885" y="2623401"/>
              <a:ext cx="183310" cy="242306"/>
            </a:xfrm>
            <a:custGeom>
              <a:avLst/>
              <a:gdLst/>
              <a:ahLst/>
              <a:cxnLst/>
              <a:rect l="l" t="t" r="r" b="b"/>
              <a:pathLst>
                <a:path w="183310" h="242306" extrusionOk="0">
                  <a:moveTo>
                    <a:pt x="9126" y="192821"/>
                  </a:moveTo>
                  <a:cubicBezTo>
                    <a:pt x="12256" y="184559"/>
                    <a:pt x="13079" y="170733"/>
                    <a:pt x="14117" y="153341"/>
                  </a:cubicBezTo>
                  <a:cubicBezTo>
                    <a:pt x="16024" y="121367"/>
                    <a:pt x="18633" y="77578"/>
                    <a:pt x="38043" y="50398"/>
                  </a:cubicBezTo>
                  <a:cubicBezTo>
                    <a:pt x="63787" y="14348"/>
                    <a:pt x="99653" y="1537"/>
                    <a:pt x="129416" y="17712"/>
                  </a:cubicBezTo>
                  <a:cubicBezTo>
                    <a:pt x="165445" y="37321"/>
                    <a:pt x="181673" y="79861"/>
                    <a:pt x="170761" y="126090"/>
                  </a:cubicBezTo>
                  <a:cubicBezTo>
                    <a:pt x="159673" y="173075"/>
                    <a:pt x="135254" y="205576"/>
                    <a:pt x="98183" y="222686"/>
                  </a:cubicBezTo>
                  <a:cubicBezTo>
                    <a:pt x="60280" y="240164"/>
                    <a:pt x="38638" y="232930"/>
                    <a:pt x="9131" y="192826"/>
                  </a:cubicBezTo>
                  <a:cubicBezTo>
                    <a:pt x="9126" y="192826"/>
                    <a:pt x="9126" y="192826"/>
                    <a:pt x="9126" y="192821"/>
                  </a:cubicBezTo>
                  <a:close/>
                  <a:moveTo>
                    <a:pt x="103132" y="135"/>
                  </a:moveTo>
                  <a:cubicBezTo>
                    <a:pt x="77490" y="135"/>
                    <a:pt x="50889" y="15440"/>
                    <a:pt x="30898" y="43436"/>
                  </a:cubicBezTo>
                  <a:cubicBezTo>
                    <a:pt x="9563" y="73317"/>
                    <a:pt x="6833" y="119128"/>
                    <a:pt x="4837" y="152586"/>
                  </a:cubicBezTo>
                  <a:cubicBezTo>
                    <a:pt x="3879" y="168635"/>
                    <a:pt x="3051" y="182494"/>
                    <a:pt x="475" y="188799"/>
                  </a:cubicBezTo>
                  <a:cubicBezTo>
                    <a:pt x="-358" y="190820"/>
                    <a:pt x="-18" y="193141"/>
                    <a:pt x="1172" y="194728"/>
                  </a:cubicBezTo>
                  <a:cubicBezTo>
                    <a:pt x="698" y="196462"/>
                    <a:pt x="986" y="198429"/>
                    <a:pt x="2075" y="199919"/>
                  </a:cubicBezTo>
                  <a:cubicBezTo>
                    <a:pt x="34038" y="243355"/>
                    <a:pt x="60080" y="251964"/>
                    <a:pt x="101602" y="232789"/>
                  </a:cubicBezTo>
                  <a:cubicBezTo>
                    <a:pt x="141533" y="214365"/>
                    <a:pt x="167822" y="179434"/>
                    <a:pt x="179729" y="128976"/>
                  </a:cubicBezTo>
                  <a:cubicBezTo>
                    <a:pt x="191724" y="78159"/>
                    <a:pt x="173082" y="29489"/>
                    <a:pt x="133347" y="7864"/>
                  </a:cubicBezTo>
                  <a:cubicBezTo>
                    <a:pt x="123770" y="2652"/>
                    <a:pt x="113528" y="135"/>
                    <a:pt x="103132" y="135"/>
                  </a:cubicBezTo>
                  <a:close/>
                </a:path>
              </a:pathLst>
            </a:custGeom>
            <a:solidFill>
              <a:srgbClr val="000000"/>
            </a:solidFill>
            <a:ln w="11850" cap="flat" cmpd="sng">
              <a:solidFill>
                <a:srgbClr val="000000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93" name="Google Shape;793;p24"/>
            <p:cNvSpPr/>
            <p:nvPr/>
          </p:nvSpPr>
          <p:spPr>
            <a:xfrm rot="10800000" flipH="1">
              <a:off x="2171895" y="889564"/>
              <a:ext cx="40377" cy="47175"/>
            </a:xfrm>
            <a:custGeom>
              <a:avLst/>
              <a:gdLst/>
              <a:ahLst/>
              <a:cxnLst/>
              <a:rect l="l" t="t" r="r" b="b"/>
              <a:pathLst>
                <a:path w="40377" h="47175" extrusionOk="0">
                  <a:moveTo>
                    <a:pt x="40414" y="23610"/>
                  </a:moveTo>
                  <a:cubicBezTo>
                    <a:pt x="40414" y="10583"/>
                    <a:pt x="31376" y="23"/>
                    <a:pt x="20227" y="23"/>
                  </a:cubicBezTo>
                  <a:cubicBezTo>
                    <a:pt x="9074" y="23"/>
                    <a:pt x="36" y="10583"/>
                    <a:pt x="36" y="23610"/>
                  </a:cubicBezTo>
                  <a:cubicBezTo>
                    <a:pt x="36" y="36638"/>
                    <a:pt x="9074" y="47198"/>
                    <a:pt x="20227" y="47198"/>
                  </a:cubicBezTo>
                  <a:cubicBezTo>
                    <a:pt x="31376" y="47198"/>
                    <a:pt x="40414" y="36638"/>
                    <a:pt x="40414" y="23610"/>
                  </a:cubicBezTo>
                </a:path>
              </a:pathLst>
            </a:custGeom>
            <a:solidFill>
              <a:srgbClr val="1D1D1B"/>
            </a:solidFill>
            <a:ln w="9525" cap="flat" cmpd="sng">
              <a:solidFill>
                <a:srgbClr val="1D1D1B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94" name="Google Shape;794;p24"/>
            <p:cNvSpPr/>
            <p:nvPr/>
          </p:nvSpPr>
          <p:spPr>
            <a:xfrm rot="10800000" flipH="1">
              <a:off x="2171895" y="889564"/>
              <a:ext cx="40377" cy="47175"/>
            </a:xfrm>
            <a:custGeom>
              <a:avLst/>
              <a:gdLst/>
              <a:ahLst/>
              <a:cxnLst/>
              <a:rect l="l" t="t" r="r" b="b"/>
              <a:pathLst>
                <a:path w="40377" h="47175" extrusionOk="0">
                  <a:moveTo>
                    <a:pt x="40414" y="23610"/>
                  </a:moveTo>
                  <a:cubicBezTo>
                    <a:pt x="40414" y="10583"/>
                    <a:pt x="31376" y="23"/>
                    <a:pt x="20227" y="23"/>
                  </a:cubicBezTo>
                  <a:cubicBezTo>
                    <a:pt x="9074" y="23"/>
                    <a:pt x="36" y="10583"/>
                    <a:pt x="36" y="23610"/>
                  </a:cubicBezTo>
                  <a:cubicBezTo>
                    <a:pt x="36" y="36638"/>
                    <a:pt x="9074" y="47198"/>
                    <a:pt x="20227" y="47198"/>
                  </a:cubicBezTo>
                  <a:cubicBezTo>
                    <a:pt x="31376" y="47198"/>
                    <a:pt x="40414" y="36638"/>
                    <a:pt x="40414" y="23610"/>
                  </a:cubicBezTo>
                  <a:close/>
                </a:path>
              </a:pathLst>
            </a:custGeom>
            <a:noFill/>
            <a:ln w="9525" cap="flat" cmpd="sng">
              <a:solidFill>
                <a:srgbClr val="A7A7D4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95" name="Google Shape;795;p24"/>
            <p:cNvSpPr/>
            <p:nvPr/>
          </p:nvSpPr>
          <p:spPr>
            <a:xfrm rot="10800000" flipH="1">
              <a:off x="2169585" y="886831"/>
              <a:ext cx="45024" cy="52615"/>
            </a:xfrm>
            <a:custGeom>
              <a:avLst/>
              <a:gdLst/>
              <a:ahLst/>
              <a:cxnLst/>
              <a:rect l="l" t="t" r="r" b="b"/>
              <a:pathLst>
                <a:path w="45024" h="52615" extrusionOk="0">
                  <a:moveTo>
                    <a:pt x="22544" y="47207"/>
                  </a:moveTo>
                  <a:cubicBezTo>
                    <a:pt x="12693" y="47207"/>
                    <a:pt x="4683" y="37843"/>
                    <a:pt x="4683" y="26337"/>
                  </a:cubicBezTo>
                  <a:cubicBezTo>
                    <a:pt x="4683" y="14826"/>
                    <a:pt x="12693" y="5461"/>
                    <a:pt x="22544" y="5461"/>
                  </a:cubicBezTo>
                  <a:cubicBezTo>
                    <a:pt x="32395" y="5461"/>
                    <a:pt x="40405" y="14826"/>
                    <a:pt x="40405" y="26337"/>
                  </a:cubicBezTo>
                  <a:cubicBezTo>
                    <a:pt x="40405" y="37843"/>
                    <a:pt x="32395" y="47207"/>
                    <a:pt x="22544" y="47207"/>
                  </a:cubicBezTo>
                  <a:moveTo>
                    <a:pt x="22544" y="27"/>
                  </a:moveTo>
                  <a:cubicBezTo>
                    <a:pt x="10130" y="27"/>
                    <a:pt x="32" y="11831"/>
                    <a:pt x="32" y="26337"/>
                  </a:cubicBezTo>
                  <a:cubicBezTo>
                    <a:pt x="32" y="40843"/>
                    <a:pt x="10130" y="52642"/>
                    <a:pt x="22544" y="52642"/>
                  </a:cubicBezTo>
                  <a:cubicBezTo>
                    <a:pt x="34958" y="52642"/>
                    <a:pt x="45056" y="40843"/>
                    <a:pt x="45056" y="26337"/>
                  </a:cubicBezTo>
                  <a:cubicBezTo>
                    <a:pt x="45056" y="11831"/>
                    <a:pt x="34958" y="27"/>
                    <a:pt x="22544" y="27"/>
                  </a:cubicBezTo>
                </a:path>
              </a:pathLst>
            </a:custGeom>
            <a:solidFill>
              <a:srgbClr val="1D1D1B"/>
            </a:solidFill>
            <a:ln w="9525" cap="flat" cmpd="sng">
              <a:solidFill>
                <a:srgbClr val="1D1D1B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96" name="Google Shape;796;p24"/>
            <p:cNvSpPr/>
            <p:nvPr/>
          </p:nvSpPr>
          <p:spPr>
            <a:xfrm rot="10800000" flipH="1">
              <a:off x="2009117" y="856304"/>
              <a:ext cx="37340" cy="61056"/>
            </a:xfrm>
            <a:custGeom>
              <a:avLst/>
              <a:gdLst/>
              <a:ahLst/>
              <a:cxnLst/>
              <a:rect l="l" t="t" r="r" b="b"/>
              <a:pathLst>
                <a:path w="37340" h="61056" extrusionOk="0">
                  <a:moveTo>
                    <a:pt x="37366" y="30549"/>
                  </a:moveTo>
                  <a:cubicBezTo>
                    <a:pt x="37366" y="13690"/>
                    <a:pt x="29007" y="21"/>
                    <a:pt x="18696" y="21"/>
                  </a:cubicBezTo>
                  <a:cubicBezTo>
                    <a:pt x="8384" y="21"/>
                    <a:pt x="26" y="13690"/>
                    <a:pt x="26" y="30549"/>
                  </a:cubicBezTo>
                  <a:cubicBezTo>
                    <a:pt x="26" y="47409"/>
                    <a:pt x="8384" y="61077"/>
                    <a:pt x="18696" y="61077"/>
                  </a:cubicBezTo>
                  <a:cubicBezTo>
                    <a:pt x="29007" y="61077"/>
                    <a:pt x="37366" y="47409"/>
                    <a:pt x="37366" y="30549"/>
                  </a:cubicBezTo>
                </a:path>
              </a:pathLst>
            </a:custGeom>
            <a:solidFill>
              <a:srgbClr val="1D1D1B"/>
            </a:solidFill>
            <a:ln w="9525" cap="flat" cmpd="sng">
              <a:solidFill>
                <a:srgbClr val="1D1D1B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97" name="Google Shape;797;p24"/>
            <p:cNvSpPr/>
            <p:nvPr/>
          </p:nvSpPr>
          <p:spPr>
            <a:xfrm rot="10800000" flipH="1">
              <a:off x="1996727" y="856894"/>
              <a:ext cx="52252" cy="61056"/>
            </a:xfrm>
            <a:custGeom>
              <a:avLst/>
              <a:gdLst/>
              <a:ahLst/>
              <a:cxnLst/>
              <a:rect l="l" t="t" r="r" b="b"/>
              <a:pathLst>
                <a:path w="52252" h="61056" extrusionOk="0">
                  <a:moveTo>
                    <a:pt x="52279" y="30549"/>
                  </a:moveTo>
                  <a:cubicBezTo>
                    <a:pt x="52279" y="13690"/>
                    <a:pt x="40581" y="21"/>
                    <a:pt x="26153" y="21"/>
                  </a:cubicBezTo>
                  <a:cubicBezTo>
                    <a:pt x="11725" y="21"/>
                    <a:pt x="27" y="13690"/>
                    <a:pt x="27" y="30549"/>
                  </a:cubicBezTo>
                  <a:cubicBezTo>
                    <a:pt x="27" y="47409"/>
                    <a:pt x="11725" y="61077"/>
                    <a:pt x="26153" y="61077"/>
                  </a:cubicBezTo>
                  <a:cubicBezTo>
                    <a:pt x="40581" y="61077"/>
                    <a:pt x="52279" y="47409"/>
                    <a:pt x="52279" y="30549"/>
                  </a:cubicBezTo>
                  <a:close/>
                </a:path>
              </a:pathLst>
            </a:custGeom>
            <a:noFill/>
            <a:ln w="9525" cap="flat" cmpd="sng">
              <a:solidFill>
                <a:srgbClr val="1D1D1B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798" name="Google Shape;798;p24"/>
            <p:cNvGrpSpPr/>
            <p:nvPr/>
          </p:nvGrpSpPr>
          <p:grpSpPr>
            <a:xfrm>
              <a:off x="1996826" y="1743160"/>
              <a:ext cx="272719" cy="281410"/>
              <a:chOff x="1996826" y="1743160"/>
              <a:chExt cx="272719" cy="281410"/>
            </a:xfrm>
          </p:grpSpPr>
          <p:sp>
            <p:nvSpPr>
              <p:cNvPr id="799" name="Google Shape;799;p24"/>
              <p:cNvSpPr/>
              <p:nvPr/>
            </p:nvSpPr>
            <p:spPr>
              <a:xfrm rot="-1084150" flipH="1">
                <a:off x="2026705" y="1770600"/>
                <a:ext cx="212960" cy="226529"/>
              </a:xfrm>
              <a:custGeom>
                <a:avLst/>
                <a:gdLst/>
                <a:ahLst/>
                <a:cxnLst/>
                <a:rect l="l" t="t" r="r" b="b"/>
                <a:pathLst>
                  <a:path w="212960" h="226529" extrusionOk="0">
                    <a:moveTo>
                      <a:pt x="146791" y="177381"/>
                    </a:moveTo>
                    <a:cubicBezTo>
                      <a:pt x="145094" y="175376"/>
                      <a:pt x="143149" y="172207"/>
                      <a:pt x="141233" y="169925"/>
                    </a:cubicBezTo>
                    <a:cubicBezTo>
                      <a:pt x="135824" y="163490"/>
                      <a:pt x="127037" y="155392"/>
                      <a:pt x="122582" y="148799"/>
                    </a:cubicBezTo>
                    <a:cubicBezTo>
                      <a:pt x="120461" y="145658"/>
                      <a:pt x="121205" y="145016"/>
                      <a:pt x="122856" y="141951"/>
                    </a:cubicBezTo>
                    <a:cubicBezTo>
                      <a:pt x="125210" y="137592"/>
                      <a:pt x="128517" y="133885"/>
                      <a:pt x="130768" y="129423"/>
                    </a:cubicBezTo>
                    <a:cubicBezTo>
                      <a:pt x="131749" y="128483"/>
                      <a:pt x="136786" y="131630"/>
                      <a:pt x="137968" y="132337"/>
                    </a:cubicBezTo>
                    <a:cubicBezTo>
                      <a:pt x="149163" y="139011"/>
                      <a:pt x="160266" y="147897"/>
                      <a:pt x="170768" y="155571"/>
                    </a:cubicBezTo>
                    <a:cubicBezTo>
                      <a:pt x="179317" y="161821"/>
                      <a:pt x="203053" y="177349"/>
                      <a:pt x="207904" y="186164"/>
                    </a:cubicBezTo>
                    <a:cubicBezTo>
                      <a:pt x="214016" y="197257"/>
                      <a:pt x="205304" y="213013"/>
                      <a:pt x="197667" y="219997"/>
                    </a:cubicBezTo>
                    <a:cubicBezTo>
                      <a:pt x="190801" y="226274"/>
                      <a:pt x="186350" y="220274"/>
                      <a:pt x="181048" y="215040"/>
                    </a:cubicBezTo>
                    <a:cubicBezTo>
                      <a:pt x="169206" y="203344"/>
                      <a:pt x="157764" y="190355"/>
                      <a:pt x="146791" y="177381"/>
                    </a:cubicBezTo>
                    <a:moveTo>
                      <a:pt x="101572" y="144864"/>
                    </a:moveTo>
                    <a:cubicBezTo>
                      <a:pt x="105577" y="137826"/>
                      <a:pt x="111786" y="131228"/>
                      <a:pt x="115661" y="124315"/>
                    </a:cubicBezTo>
                    <a:cubicBezTo>
                      <a:pt x="117675" y="120717"/>
                      <a:pt x="121293" y="108493"/>
                      <a:pt x="123019" y="106901"/>
                    </a:cubicBezTo>
                    <a:cubicBezTo>
                      <a:pt x="123935" y="106059"/>
                      <a:pt x="126424" y="108124"/>
                      <a:pt x="127237" y="108890"/>
                    </a:cubicBezTo>
                    <a:cubicBezTo>
                      <a:pt x="133363" y="114689"/>
                      <a:pt x="129065" y="126005"/>
                      <a:pt x="125726" y="132375"/>
                    </a:cubicBezTo>
                    <a:cubicBezTo>
                      <a:pt x="121768" y="139929"/>
                      <a:pt x="116558" y="148544"/>
                      <a:pt x="108381" y="149315"/>
                    </a:cubicBezTo>
                    <a:cubicBezTo>
                      <a:pt x="105432" y="149592"/>
                      <a:pt x="101684" y="148967"/>
                      <a:pt x="101572" y="144864"/>
                    </a:cubicBezTo>
                    <a:moveTo>
                      <a:pt x="38213" y="148196"/>
                    </a:moveTo>
                    <a:cubicBezTo>
                      <a:pt x="14133" y="132271"/>
                      <a:pt x="1668" y="107466"/>
                      <a:pt x="2854" y="74895"/>
                    </a:cubicBezTo>
                    <a:cubicBezTo>
                      <a:pt x="4938" y="17626"/>
                      <a:pt x="56771" y="-18282"/>
                      <a:pt x="97944" y="17588"/>
                    </a:cubicBezTo>
                    <a:cubicBezTo>
                      <a:pt x="131852" y="47127"/>
                      <a:pt x="132210" y="112260"/>
                      <a:pt x="97972" y="141864"/>
                    </a:cubicBezTo>
                    <a:cubicBezTo>
                      <a:pt x="80883" y="156636"/>
                      <a:pt x="56822" y="160500"/>
                      <a:pt x="38213" y="148196"/>
                    </a:cubicBezTo>
                    <a:moveTo>
                      <a:pt x="28022" y="145527"/>
                    </a:moveTo>
                    <a:cubicBezTo>
                      <a:pt x="41883" y="158120"/>
                      <a:pt x="62329" y="162414"/>
                      <a:pt x="79106" y="156620"/>
                    </a:cubicBezTo>
                    <a:cubicBezTo>
                      <a:pt x="84804" y="154652"/>
                      <a:pt x="88516" y="151984"/>
                      <a:pt x="93679" y="149435"/>
                    </a:cubicBezTo>
                    <a:cubicBezTo>
                      <a:pt x="99279" y="146679"/>
                      <a:pt x="99130" y="150272"/>
                      <a:pt x="103721" y="152141"/>
                    </a:cubicBezTo>
                    <a:cubicBezTo>
                      <a:pt x="106512" y="153283"/>
                      <a:pt x="108307" y="153413"/>
                      <a:pt x="111144" y="152555"/>
                    </a:cubicBezTo>
                    <a:cubicBezTo>
                      <a:pt x="115958" y="151109"/>
                      <a:pt x="117405" y="147516"/>
                      <a:pt x="122489" y="152397"/>
                    </a:cubicBezTo>
                    <a:cubicBezTo>
                      <a:pt x="129265" y="158908"/>
                      <a:pt x="135396" y="168876"/>
                      <a:pt x="141442" y="176153"/>
                    </a:cubicBezTo>
                    <a:cubicBezTo>
                      <a:pt x="151643" y="188420"/>
                      <a:pt x="162201" y="200099"/>
                      <a:pt x="173150" y="211464"/>
                    </a:cubicBezTo>
                    <a:cubicBezTo>
                      <a:pt x="176931" y="215388"/>
                      <a:pt x="180755" y="220274"/>
                      <a:pt x="185145" y="223758"/>
                    </a:cubicBezTo>
                    <a:cubicBezTo>
                      <a:pt x="195606" y="232068"/>
                      <a:pt x="203406" y="220573"/>
                      <a:pt x="208485" y="210844"/>
                    </a:cubicBezTo>
                    <a:cubicBezTo>
                      <a:pt x="218876" y="190958"/>
                      <a:pt x="209937" y="180202"/>
                      <a:pt x="195732" y="169272"/>
                    </a:cubicBezTo>
                    <a:cubicBezTo>
                      <a:pt x="176801" y="154718"/>
                      <a:pt x="156452" y="142821"/>
                      <a:pt x="137247" y="128554"/>
                    </a:cubicBezTo>
                    <a:cubicBezTo>
                      <a:pt x="136024" y="127646"/>
                      <a:pt x="134759" y="126956"/>
                      <a:pt x="133814" y="125603"/>
                    </a:cubicBezTo>
                    <a:cubicBezTo>
                      <a:pt x="131400" y="122157"/>
                      <a:pt x="133177" y="118782"/>
                      <a:pt x="133019" y="114814"/>
                    </a:cubicBezTo>
                    <a:cubicBezTo>
                      <a:pt x="132707" y="107010"/>
                      <a:pt x="127744" y="105466"/>
                      <a:pt x="124693" y="99792"/>
                    </a:cubicBezTo>
                    <a:cubicBezTo>
                      <a:pt x="124768" y="94178"/>
                      <a:pt x="125865" y="88710"/>
                      <a:pt x="126047" y="83101"/>
                    </a:cubicBezTo>
                    <a:cubicBezTo>
                      <a:pt x="126963" y="54709"/>
                      <a:pt x="114042" y="22148"/>
                      <a:pt x="91721" y="9246"/>
                    </a:cubicBezTo>
                    <a:cubicBezTo>
                      <a:pt x="16226" y="-34397"/>
                      <a:pt x="-34156" y="89058"/>
                      <a:pt x="28022" y="145527"/>
                    </a:cubicBezTo>
                  </a:path>
                </a:pathLst>
              </a:custGeom>
              <a:solidFill>
                <a:srgbClr val="1D1D1B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00" name="Google Shape;800;p24"/>
              <p:cNvSpPr/>
              <p:nvPr/>
            </p:nvSpPr>
            <p:spPr>
              <a:xfrm rot="-1084150" flipH="1">
                <a:off x="2105090" y="1759685"/>
                <a:ext cx="120740" cy="152308"/>
              </a:xfrm>
              <a:custGeom>
                <a:avLst/>
                <a:gdLst/>
                <a:ahLst/>
                <a:cxnLst/>
                <a:rect l="l" t="t" r="r" b="b"/>
                <a:pathLst>
                  <a:path w="120740" h="152308" extrusionOk="0">
                    <a:moveTo>
                      <a:pt x="24780" y="114495"/>
                    </a:moveTo>
                    <a:cubicBezTo>
                      <a:pt x="-3514" y="70298"/>
                      <a:pt x="28645" y="1714"/>
                      <a:pt x="75887" y="23992"/>
                    </a:cubicBezTo>
                    <a:cubicBezTo>
                      <a:pt x="110474" y="40308"/>
                      <a:pt x="115088" y="100788"/>
                      <a:pt x="85539" y="125789"/>
                    </a:cubicBezTo>
                    <a:cubicBezTo>
                      <a:pt x="67055" y="141436"/>
                      <a:pt x="38450" y="135843"/>
                      <a:pt x="24780" y="114495"/>
                    </a:cubicBezTo>
                    <a:moveTo>
                      <a:pt x="35463" y="145045"/>
                    </a:moveTo>
                    <a:cubicBezTo>
                      <a:pt x="54068" y="157349"/>
                      <a:pt x="78129" y="153485"/>
                      <a:pt x="95218" y="138713"/>
                    </a:cubicBezTo>
                    <a:cubicBezTo>
                      <a:pt x="129460" y="109109"/>
                      <a:pt x="129102" y="43976"/>
                      <a:pt x="95195" y="14437"/>
                    </a:cubicBezTo>
                    <a:cubicBezTo>
                      <a:pt x="54022" y="-21433"/>
                      <a:pt x="2188" y="14475"/>
                      <a:pt x="100" y="71743"/>
                    </a:cubicBezTo>
                    <a:cubicBezTo>
                      <a:pt x="-1086" y="104315"/>
                      <a:pt x="11379" y="129120"/>
                      <a:pt x="35463" y="145045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01" name="Google Shape;801;p24"/>
              <p:cNvSpPr/>
              <p:nvPr/>
            </p:nvSpPr>
            <p:spPr>
              <a:xfrm rot="-1084150" flipH="1">
                <a:off x="2049371" y="1918053"/>
                <a:ext cx="88687" cy="93435"/>
              </a:xfrm>
              <a:custGeom>
                <a:avLst/>
                <a:gdLst/>
                <a:ahLst/>
                <a:cxnLst/>
                <a:rect l="l" t="t" r="r" b="b"/>
                <a:pathLst>
                  <a:path w="88687" h="93435" extrusionOk="0">
                    <a:moveTo>
                      <a:pt x="79085" y="70635"/>
                    </a:moveTo>
                    <a:lnTo>
                      <a:pt x="81443" y="65080"/>
                    </a:lnTo>
                    <a:lnTo>
                      <a:pt x="82941" y="65434"/>
                    </a:lnTo>
                    <a:cubicBezTo>
                      <a:pt x="82992" y="68711"/>
                      <a:pt x="82531" y="71727"/>
                      <a:pt x="79085" y="70635"/>
                    </a:cubicBezTo>
                    <a:moveTo>
                      <a:pt x="50196" y="35514"/>
                    </a:moveTo>
                    <a:cubicBezTo>
                      <a:pt x="49889" y="34813"/>
                      <a:pt x="49917" y="33965"/>
                      <a:pt x="50103" y="33226"/>
                    </a:cubicBezTo>
                    <a:cubicBezTo>
                      <a:pt x="50680" y="33232"/>
                      <a:pt x="51052" y="33161"/>
                      <a:pt x="51610" y="33460"/>
                    </a:cubicBezTo>
                    <a:cubicBezTo>
                      <a:pt x="54517" y="35009"/>
                      <a:pt x="59726" y="40661"/>
                      <a:pt x="63019" y="43091"/>
                    </a:cubicBezTo>
                    <a:cubicBezTo>
                      <a:pt x="67238" y="46199"/>
                      <a:pt x="77340" y="51064"/>
                      <a:pt x="79531" y="55602"/>
                    </a:cubicBezTo>
                    <a:cubicBezTo>
                      <a:pt x="80015" y="56602"/>
                      <a:pt x="80596" y="57906"/>
                      <a:pt x="80043" y="59048"/>
                    </a:cubicBezTo>
                    <a:cubicBezTo>
                      <a:pt x="79047" y="61107"/>
                      <a:pt x="76973" y="56814"/>
                      <a:pt x="76266" y="56048"/>
                    </a:cubicBezTo>
                    <a:cubicBezTo>
                      <a:pt x="72629" y="52124"/>
                      <a:pt x="65438" y="48080"/>
                      <a:pt x="60963" y="44607"/>
                    </a:cubicBezTo>
                    <a:cubicBezTo>
                      <a:pt x="59298" y="43313"/>
                      <a:pt x="50712" y="36683"/>
                      <a:pt x="50196" y="35514"/>
                    </a:cubicBezTo>
                    <a:moveTo>
                      <a:pt x="25549" y="48216"/>
                    </a:moveTo>
                    <a:cubicBezTo>
                      <a:pt x="36521" y="61189"/>
                      <a:pt x="47963" y="74184"/>
                      <a:pt x="59805" y="85880"/>
                    </a:cubicBezTo>
                    <a:cubicBezTo>
                      <a:pt x="65103" y="91114"/>
                      <a:pt x="69554" y="97109"/>
                      <a:pt x="76419" y="90831"/>
                    </a:cubicBezTo>
                    <a:cubicBezTo>
                      <a:pt x="84061" y="83847"/>
                      <a:pt x="92773" y="68091"/>
                      <a:pt x="86662" y="56999"/>
                    </a:cubicBezTo>
                    <a:cubicBezTo>
                      <a:pt x="81810" y="48189"/>
                      <a:pt x="58075" y="32661"/>
                      <a:pt x="49521" y="26411"/>
                    </a:cubicBezTo>
                    <a:cubicBezTo>
                      <a:pt x="39019" y="18737"/>
                      <a:pt x="27921" y="9845"/>
                      <a:pt x="16725" y="3171"/>
                    </a:cubicBezTo>
                    <a:cubicBezTo>
                      <a:pt x="15539" y="2470"/>
                      <a:pt x="10507" y="-682"/>
                      <a:pt x="9525" y="258"/>
                    </a:cubicBezTo>
                    <a:cubicBezTo>
                      <a:pt x="7274" y="4720"/>
                      <a:pt x="3962" y="8432"/>
                      <a:pt x="1614" y="12785"/>
                    </a:cubicBezTo>
                    <a:cubicBezTo>
                      <a:pt x="-42" y="15851"/>
                      <a:pt x="-786" y="16492"/>
                      <a:pt x="1339" y="19639"/>
                    </a:cubicBezTo>
                    <a:cubicBezTo>
                      <a:pt x="5790" y="26226"/>
                      <a:pt x="14577" y="34324"/>
                      <a:pt x="19991" y="40759"/>
                    </a:cubicBezTo>
                    <a:cubicBezTo>
                      <a:pt x="21907" y="43047"/>
                      <a:pt x="23851" y="46210"/>
                      <a:pt x="25549" y="48216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02" name="Google Shape;802;p24"/>
              <p:cNvSpPr/>
              <p:nvPr/>
            </p:nvSpPr>
            <p:spPr>
              <a:xfrm rot="-1084150" flipH="1">
                <a:off x="2113754" y="1879914"/>
                <a:ext cx="28759" cy="42669"/>
              </a:xfrm>
              <a:custGeom>
                <a:avLst/>
                <a:gdLst/>
                <a:ahLst/>
                <a:cxnLst/>
                <a:rect l="l" t="t" r="r" b="b"/>
                <a:pathLst>
                  <a:path w="28759" h="42669" extrusionOk="0">
                    <a:moveTo>
                      <a:pt x="25" y="38241"/>
                    </a:moveTo>
                    <a:cubicBezTo>
                      <a:pt x="136" y="42344"/>
                      <a:pt x="3881" y="42969"/>
                      <a:pt x="6834" y="42692"/>
                    </a:cubicBezTo>
                    <a:cubicBezTo>
                      <a:pt x="15006" y="41920"/>
                      <a:pt x="20220" y="33306"/>
                      <a:pt x="24179" y="25751"/>
                    </a:cubicBezTo>
                    <a:cubicBezTo>
                      <a:pt x="27518" y="19382"/>
                      <a:pt x="31816" y="8066"/>
                      <a:pt x="25686" y="2267"/>
                    </a:cubicBezTo>
                    <a:cubicBezTo>
                      <a:pt x="24872" y="1501"/>
                      <a:pt x="22383" y="-565"/>
                      <a:pt x="21467" y="278"/>
                    </a:cubicBezTo>
                    <a:cubicBezTo>
                      <a:pt x="19741" y="1870"/>
                      <a:pt x="16127" y="14093"/>
                      <a:pt x="14113" y="17691"/>
                    </a:cubicBezTo>
                    <a:cubicBezTo>
                      <a:pt x="10239" y="24605"/>
                      <a:pt x="4029" y="31203"/>
                      <a:pt x="25" y="38241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03" name="Google Shape;803;p24"/>
              <p:cNvSpPr/>
              <p:nvPr/>
            </p:nvSpPr>
            <p:spPr>
              <a:xfrm rot="9715850">
                <a:off x="2123611" y="1781910"/>
                <a:ext cx="85714" cy="108602"/>
              </a:xfrm>
              <a:custGeom>
                <a:avLst/>
                <a:gdLst/>
                <a:ahLst/>
                <a:cxnLst/>
                <a:rect l="l" t="t" r="r" b="b"/>
                <a:pathLst>
                  <a:path w="85714" h="108602" extrusionOk="0">
                    <a:moveTo>
                      <a:pt x="19003" y="14878"/>
                    </a:moveTo>
                    <a:cubicBezTo>
                      <a:pt x="1979" y="35912"/>
                      <a:pt x="247" y="69413"/>
                      <a:pt x="17587" y="91128"/>
                    </a:cubicBezTo>
                    <a:lnTo>
                      <a:pt x="17587" y="91128"/>
                    </a:lnTo>
                    <a:cubicBezTo>
                      <a:pt x="26884" y="102786"/>
                      <a:pt x="38074" y="109970"/>
                      <a:pt x="52259" y="107760"/>
                    </a:cubicBezTo>
                    <a:lnTo>
                      <a:pt x="52259" y="107760"/>
                    </a:lnTo>
                    <a:cubicBezTo>
                      <a:pt x="98282" y="100502"/>
                      <a:pt x="106163" y="18433"/>
                      <a:pt x="60932" y="1654"/>
                    </a:cubicBezTo>
                    <a:lnTo>
                      <a:pt x="60932" y="1654"/>
                    </a:lnTo>
                    <a:cubicBezTo>
                      <a:pt x="57146" y="236"/>
                      <a:pt x="53205" y="-445"/>
                      <a:pt x="49265" y="-445"/>
                    </a:cubicBezTo>
                    <a:lnTo>
                      <a:pt x="49265" y="-445"/>
                    </a:lnTo>
                    <a:cubicBezTo>
                      <a:pt x="37913" y="-445"/>
                      <a:pt x="26722" y="5117"/>
                      <a:pt x="19003" y="14878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04" name="Google Shape;804;p24"/>
              <p:cNvSpPr/>
              <p:nvPr/>
            </p:nvSpPr>
            <p:spPr>
              <a:xfrm rot="-1084150" flipH="1">
                <a:off x="2123577" y="1781923"/>
                <a:ext cx="85691" cy="108606"/>
              </a:xfrm>
              <a:custGeom>
                <a:avLst/>
                <a:gdLst/>
                <a:ahLst/>
                <a:cxnLst/>
                <a:rect l="l" t="t" r="r" b="b"/>
                <a:pathLst>
                  <a:path w="85691" h="108606" extrusionOk="0">
                    <a:moveTo>
                      <a:pt x="13586" y="93364"/>
                    </a:moveTo>
                    <a:cubicBezTo>
                      <a:pt x="-3312" y="72336"/>
                      <a:pt x="-5140" y="38835"/>
                      <a:pt x="12190" y="17101"/>
                    </a:cubicBezTo>
                    <a:cubicBezTo>
                      <a:pt x="21479" y="5453"/>
                      <a:pt x="32744" y="-1737"/>
                      <a:pt x="46828" y="480"/>
                    </a:cubicBezTo>
                    <a:cubicBezTo>
                      <a:pt x="92889" y="7742"/>
                      <a:pt x="100787" y="89809"/>
                      <a:pt x="55596" y="106587"/>
                    </a:cubicBezTo>
                    <a:cubicBezTo>
                      <a:pt x="40828" y="112071"/>
                      <a:pt x="24153" y="106516"/>
                      <a:pt x="13586" y="93364"/>
                    </a:cubicBezTo>
                    <a:close/>
                  </a:path>
                </a:pathLst>
              </a:custGeom>
              <a:noFill/>
              <a:ln w="15725" cap="flat" cmpd="sng">
                <a:solidFill>
                  <a:srgbClr val="1D1D1B"/>
                </a:solidFill>
                <a:prstDash val="solid"/>
                <a:miter lim="8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sp>
          <p:nvSpPr>
            <p:cNvPr id="805" name="Google Shape;805;p24"/>
            <p:cNvSpPr/>
            <p:nvPr/>
          </p:nvSpPr>
          <p:spPr>
            <a:xfrm rot="10800000" flipH="1">
              <a:off x="1946526" y="1978066"/>
              <a:ext cx="238324" cy="141114"/>
            </a:xfrm>
            <a:custGeom>
              <a:avLst/>
              <a:gdLst/>
              <a:ahLst/>
              <a:cxnLst/>
              <a:rect l="l" t="t" r="r" b="b"/>
              <a:pathLst>
                <a:path w="238324" h="141114" extrusionOk="0">
                  <a:moveTo>
                    <a:pt x="-2" y="141212"/>
                  </a:moveTo>
                  <a:lnTo>
                    <a:pt x="238323" y="141212"/>
                  </a:lnTo>
                  <a:cubicBezTo>
                    <a:pt x="228635" y="111646"/>
                    <a:pt x="200174" y="33083"/>
                    <a:pt x="152629" y="7784"/>
                  </a:cubicBezTo>
                  <a:cubicBezTo>
                    <a:pt x="67088" y="-37728"/>
                    <a:pt x="2836" y="133402"/>
                    <a:pt x="-2" y="141212"/>
                  </a:cubicBezTo>
                  <a:close/>
                </a:path>
              </a:pathLst>
            </a:custGeom>
            <a:solidFill>
              <a:srgbClr val="C8BCC0"/>
            </a:solidFill>
            <a:ln w="15725" cap="rnd" cmpd="sng">
              <a:solidFill>
                <a:srgbClr val="1D1D1B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06" name="Google Shape;806;p24"/>
            <p:cNvSpPr/>
            <p:nvPr/>
          </p:nvSpPr>
          <p:spPr>
            <a:xfrm rot="10800000" flipH="1">
              <a:off x="1994869" y="1023875"/>
              <a:ext cx="216386" cy="143266"/>
            </a:xfrm>
            <a:custGeom>
              <a:avLst/>
              <a:gdLst/>
              <a:ahLst/>
              <a:cxnLst/>
              <a:rect l="l" t="t" r="r" b="b"/>
              <a:pathLst>
                <a:path w="216386" h="143266" extrusionOk="0">
                  <a:moveTo>
                    <a:pt x="216193" y="22981"/>
                  </a:moveTo>
                  <a:cubicBezTo>
                    <a:pt x="224337" y="61200"/>
                    <a:pt x="25422" y="170997"/>
                    <a:pt x="2436" y="136768"/>
                  </a:cubicBezTo>
                  <a:cubicBezTo>
                    <a:pt x="-8653" y="120262"/>
                    <a:pt x="20985" y="69950"/>
                    <a:pt x="48506" y="42917"/>
                  </a:cubicBezTo>
                  <a:cubicBezTo>
                    <a:pt x="112512" y="-19949"/>
                    <a:pt x="210881" y="-1943"/>
                    <a:pt x="216193" y="22981"/>
                  </a:cubicBezTo>
                  <a:close/>
                </a:path>
              </a:pathLst>
            </a:custGeom>
            <a:noFill/>
            <a:ln w="16550" cap="flat" cmpd="sng">
              <a:solidFill>
                <a:srgbClr val="1D1D1B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07" name="Google Shape;807;p24"/>
            <p:cNvSpPr/>
            <p:nvPr/>
          </p:nvSpPr>
          <p:spPr>
            <a:xfrm>
              <a:off x="1730444" y="507815"/>
              <a:ext cx="714299" cy="910217"/>
            </a:xfrm>
            <a:custGeom>
              <a:avLst/>
              <a:gdLst/>
              <a:ahLst/>
              <a:cxnLst/>
              <a:rect l="l" t="t" r="r" b="b"/>
              <a:pathLst>
                <a:path w="714299" h="910217" extrusionOk="0">
                  <a:moveTo>
                    <a:pt x="551367" y="173570"/>
                  </a:moveTo>
                  <a:cubicBezTo>
                    <a:pt x="551367" y="173570"/>
                    <a:pt x="658552" y="314669"/>
                    <a:pt x="618039" y="506729"/>
                  </a:cubicBezTo>
                  <a:cubicBezTo>
                    <a:pt x="577380" y="698770"/>
                    <a:pt x="476028" y="845007"/>
                    <a:pt x="535605" y="899285"/>
                  </a:cubicBezTo>
                  <a:cubicBezTo>
                    <a:pt x="595189" y="953581"/>
                    <a:pt x="707100" y="783271"/>
                    <a:pt x="718445" y="698605"/>
                  </a:cubicBezTo>
                  <a:cubicBezTo>
                    <a:pt x="729797" y="613957"/>
                    <a:pt x="710248" y="150658"/>
                    <a:pt x="632862" y="119127"/>
                  </a:cubicBezTo>
                  <a:cubicBezTo>
                    <a:pt x="555469" y="87596"/>
                    <a:pt x="452854" y="77466"/>
                    <a:pt x="452854" y="77466"/>
                  </a:cubicBezTo>
                  <a:cubicBezTo>
                    <a:pt x="452854" y="77466"/>
                    <a:pt x="302177" y="-71589"/>
                    <a:pt x="168039" y="42601"/>
                  </a:cubicBezTo>
                  <a:cubicBezTo>
                    <a:pt x="34062" y="156810"/>
                    <a:pt x="-25515" y="544908"/>
                    <a:pt x="24919" y="666908"/>
                  </a:cubicBezTo>
                  <a:cubicBezTo>
                    <a:pt x="75360" y="788907"/>
                    <a:pt x="131474" y="868582"/>
                    <a:pt x="131474" y="868582"/>
                  </a:cubicBezTo>
                  <a:cubicBezTo>
                    <a:pt x="131474" y="868582"/>
                    <a:pt x="114288" y="388376"/>
                    <a:pt x="132890" y="305036"/>
                  </a:cubicBezTo>
                  <a:cubicBezTo>
                    <a:pt x="151492" y="221714"/>
                    <a:pt x="481546" y="195487"/>
                    <a:pt x="551367" y="173570"/>
                  </a:cubicBezTo>
                  <a:close/>
                </a:path>
              </a:pathLst>
            </a:custGeom>
            <a:solidFill>
              <a:srgbClr val="FFB9B9"/>
            </a:solidFill>
            <a:ln w="20750" cap="flat" cmpd="sng">
              <a:solidFill>
                <a:srgbClr val="000000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808" name="Google Shape;808;p24"/>
            <p:cNvGrpSpPr/>
            <p:nvPr/>
          </p:nvGrpSpPr>
          <p:grpSpPr>
            <a:xfrm>
              <a:off x="2229363" y="1383998"/>
              <a:ext cx="375676" cy="427149"/>
              <a:chOff x="2209552" y="1288662"/>
              <a:chExt cx="375676" cy="427149"/>
            </a:xfrm>
          </p:grpSpPr>
          <p:sp>
            <p:nvSpPr>
              <p:cNvPr id="809" name="Google Shape;809;p24"/>
              <p:cNvSpPr/>
              <p:nvPr/>
            </p:nvSpPr>
            <p:spPr>
              <a:xfrm rot="10800000" flipH="1">
                <a:off x="2434719" y="1322815"/>
                <a:ext cx="150509" cy="193865"/>
              </a:xfrm>
              <a:custGeom>
                <a:avLst/>
                <a:gdLst/>
                <a:ahLst/>
                <a:cxnLst/>
                <a:rect l="l" t="t" r="r" b="b"/>
                <a:pathLst>
                  <a:path w="150509" h="193865" extrusionOk="0">
                    <a:moveTo>
                      <a:pt x="73142" y="51481"/>
                    </a:moveTo>
                    <a:cubicBezTo>
                      <a:pt x="86863" y="43426"/>
                      <a:pt x="100078" y="51465"/>
                      <a:pt x="106752" y="56997"/>
                    </a:cubicBezTo>
                    <a:cubicBezTo>
                      <a:pt x="131655" y="77650"/>
                      <a:pt x="149762" y="129837"/>
                      <a:pt x="137981" y="180855"/>
                    </a:cubicBezTo>
                    <a:lnTo>
                      <a:pt x="12830" y="75509"/>
                    </a:lnTo>
                    <a:cubicBezTo>
                      <a:pt x="18513" y="72971"/>
                      <a:pt x="24267" y="71280"/>
                      <a:pt x="30649" y="69416"/>
                    </a:cubicBezTo>
                    <a:cubicBezTo>
                      <a:pt x="42444" y="65960"/>
                      <a:pt x="55733" y="62063"/>
                      <a:pt x="73142" y="51481"/>
                    </a:cubicBezTo>
                    <a:moveTo>
                      <a:pt x="118636" y="54639"/>
                    </a:moveTo>
                    <a:cubicBezTo>
                      <a:pt x="116720" y="52639"/>
                      <a:pt x="114762" y="50807"/>
                      <a:pt x="112752" y="49138"/>
                    </a:cubicBezTo>
                    <a:cubicBezTo>
                      <a:pt x="100199" y="38741"/>
                      <a:pt x="86798" y="35953"/>
                      <a:pt x="74496" y="41024"/>
                    </a:cubicBezTo>
                    <a:cubicBezTo>
                      <a:pt x="73807" y="41089"/>
                      <a:pt x="73096" y="41328"/>
                      <a:pt x="72421" y="41752"/>
                    </a:cubicBezTo>
                    <a:cubicBezTo>
                      <a:pt x="72165" y="41915"/>
                      <a:pt x="71910" y="42078"/>
                      <a:pt x="71659" y="42236"/>
                    </a:cubicBezTo>
                    <a:cubicBezTo>
                      <a:pt x="61923" y="37470"/>
                      <a:pt x="59770" y="33345"/>
                      <a:pt x="56328" y="26774"/>
                    </a:cubicBezTo>
                    <a:cubicBezTo>
                      <a:pt x="54072" y="22469"/>
                      <a:pt x="51267" y="17105"/>
                      <a:pt x="45686" y="10485"/>
                    </a:cubicBezTo>
                    <a:lnTo>
                      <a:pt x="37970" y="1327"/>
                    </a:lnTo>
                    <a:cubicBezTo>
                      <a:pt x="36477" y="-515"/>
                      <a:pt x="33714" y="-330"/>
                      <a:pt x="31802" y="1583"/>
                    </a:cubicBezTo>
                    <a:cubicBezTo>
                      <a:pt x="31742" y="1648"/>
                      <a:pt x="31681" y="1713"/>
                      <a:pt x="31621" y="1778"/>
                    </a:cubicBezTo>
                    <a:cubicBezTo>
                      <a:pt x="29876" y="3702"/>
                      <a:pt x="29616" y="6567"/>
                      <a:pt x="31067" y="8284"/>
                    </a:cubicBezTo>
                    <a:lnTo>
                      <a:pt x="38784" y="17442"/>
                    </a:lnTo>
                    <a:cubicBezTo>
                      <a:pt x="43835" y="23437"/>
                      <a:pt x="46323" y="28187"/>
                      <a:pt x="48514" y="32377"/>
                    </a:cubicBezTo>
                    <a:cubicBezTo>
                      <a:pt x="51588" y="38258"/>
                      <a:pt x="54161" y="43171"/>
                      <a:pt x="61668" y="47986"/>
                    </a:cubicBezTo>
                    <a:cubicBezTo>
                      <a:pt x="49165" y="54552"/>
                      <a:pt x="38914" y="57557"/>
                      <a:pt x="29635" y="60280"/>
                    </a:cubicBezTo>
                    <a:cubicBezTo>
                      <a:pt x="20504" y="62954"/>
                      <a:pt x="11885" y="65481"/>
                      <a:pt x="2834" y="70824"/>
                    </a:cubicBezTo>
                    <a:cubicBezTo>
                      <a:pt x="1439" y="71645"/>
                      <a:pt x="420" y="73128"/>
                      <a:pt x="132" y="74748"/>
                    </a:cubicBezTo>
                    <a:cubicBezTo>
                      <a:pt x="-152" y="76362"/>
                      <a:pt x="327" y="77922"/>
                      <a:pt x="1425" y="78819"/>
                    </a:cubicBezTo>
                    <a:lnTo>
                      <a:pt x="137162" y="193072"/>
                    </a:lnTo>
                    <a:cubicBezTo>
                      <a:pt x="138260" y="193996"/>
                      <a:pt x="139804" y="194165"/>
                      <a:pt x="141264" y="193523"/>
                    </a:cubicBezTo>
                    <a:cubicBezTo>
                      <a:pt x="142725" y="192882"/>
                      <a:pt x="143892" y="191518"/>
                      <a:pt x="144357" y="189915"/>
                    </a:cubicBezTo>
                    <a:cubicBezTo>
                      <a:pt x="160009" y="136168"/>
                      <a:pt x="144064" y="81221"/>
                      <a:pt x="118636" y="54639"/>
                    </a:cubicBezTo>
                  </a:path>
                </a:pathLst>
              </a:custGeom>
              <a:solidFill>
                <a:srgbClr val="FFFFFF"/>
              </a:solidFill>
              <a:ln w="10550" cap="flat" cmpd="sng">
                <a:solidFill>
                  <a:srgbClr val="000000"/>
                </a:solidFill>
                <a:prstDash val="solid"/>
                <a:miter lim="8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10" name="Google Shape;810;p24"/>
              <p:cNvSpPr/>
              <p:nvPr/>
            </p:nvSpPr>
            <p:spPr>
              <a:xfrm>
                <a:off x="2209552" y="1288662"/>
                <a:ext cx="125443" cy="427149"/>
              </a:xfrm>
              <a:custGeom>
                <a:avLst/>
                <a:gdLst/>
                <a:ahLst/>
                <a:cxnLst/>
                <a:rect l="l" t="t" r="r" b="b"/>
                <a:pathLst>
                  <a:path w="125443" h="427149" extrusionOk="0">
                    <a:moveTo>
                      <a:pt x="47484" y="143465"/>
                    </a:moveTo>
                    <a:cubicBezTo>
                      <a:pt x="29307" y="84164"/>
                      <a:pt x="2234" y="9659"/>
                      <a:pt x="1362" y="11007"/>
                    </a:cubicBezTo>
                    <a:cubicBezTo>
                      <a:pt x="490" y="12355"/>
                      <a:pt x="367" y="14928"/>
                      <a:pt x="1081" y="16722"/>
                    </a:cubicBezTo>
                    <a:cubicBezTo>
                      <a:pt x="23927" y="74430"/>
                      <a:pt x="105860" y="346891"/>
                      <a:pt x="118121" y="418031"/>
                    </a:cubicBezTo>
                    <a:cubicBezTo>
                      <a:pt x="118490" y="420178"/>
                      <a:pt x="119657" y="421420"/>
                      <a:pt x="120722" y="420776"/>
                    </a:cubicBezTo>
                    <a:cubicBezTo>
                      <a:pt x="121790" y="420127"/>
                      <a:pt x="122349" y="417849"/>
                      <a:pt x="121978" y="415695"/>
                    </a:cubicBezTo>
                    <a:cubicBezTo>
                      <a:pt x="114186" y="370493"/>
                      <a:pt x="78525" y="244738"/>
                      <a:pt x="47484" y="143465"/>
                    </a:cubicBezTo>
                  </a:path>
                </a:pathLst>
              </a:custGeom>
              <a:solidFill>
                <a:srgbClr val="1D1D1B"/>
              </a:solidFill>
              <a:ln w="17050" cap="flat" cmpd="sng">
                <a:solidFill>
                  <a:srgbClr val="1D1D1B"/>
                </a:solidFill>
                <a:prstDash val="solid"/>
                <a:miter lim="8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11" name="Google Shape;811;p24"/>
              <p:cNvSpPr/>
              <p:nvPr/>
            </p:nvSpPr>
            <p:spPr>
              <a:xfrm rot="10800000" flipH="1">
                <a:off x="2332221" y="1481358"/>
                <a:ext cx="159602" cy="220680"/>
              </a:xfrm>
              <a:custGeom>
                <a:avLst/>
                <a:gdLst/>
                <a:ahLst/>
                <a:cxnLst/>
                <a:rect l="l" t="t" r="r" b="b"/>
                <a:pathLst>
                  <a:path w="159602" h="220680" extrusionOk="0">
                    <a:moveTo>
                      <a:pt x="29" y="39"/>
                    </a:moveTo>
                    <a:lnTo>
                      <a:pt x="159631" y="220720"/>
                    </a:lnTo>
                  </a:path>
                </a:pathLst>
              </a:custGeom>
              <a:solidFill>
                <a:srgbClr val="1D1D1B"/>
              </a:solidFill>
              <a:ln w="21175" cap="flat" cmpd="sng">
                <a:solidFill>
                  <a:srgbClr val="1D1D1B"/>
                </a:solidFill>
                <a:prstDash val="solid"/>
                <a:miter lim="8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812" name="Google Shape;812;p24"/>
            <p:cNvGrpSpPr/>
            <p:nvPr/>
          </p:nvGrpSpPr>
          <p:grpSpPr>
            <a:xfrm rot="553793" flipH="1">
              <a:off x="1647622" y="1403949"/>
              <a:ext cx="286350" cy="427149"/>
              <a:chOff x="2209552" y="1288662"/>
              <a:chExt cx="375676" cy="427149"/>
            </a:xfrm>
          </p:grpSpPr>
          <p:sp>
            <p:nvSpPr>
              <p:cNvPr id="813" name="Google Shape;813;p24"/>
              <p:cNvSpPr/>
              <p:nvPr/>
            </p:nvSpPr>
            <p:spPr>
              <a:xfrm rot="10800000" flipH="1">
                <a:off x="2434719" y="1322815"/>
                <a:ext cx="150509" cy="193865"/>
              </a:xfrm>
              <a:custGeom>
                <a:avLst/>
                <a:gdLst/>
                <a:ahLst/>
                <a:cxnLst/>
                <a:rect l="l" t="t" r="r" b="b"/>
                <a:pathLst>
                  <a:path w="150509" h="193865" extrusionOk="0">
                    <a:moveTo>
                      <a:pt x="73142" y="51481"/>
                    </a:moveTo>
                    <a:cubicBezTo>
                      <a:pt x="86863" y="43426"/>
                      <a:pt x="100078" y="51465"/>
                      <a:pt x="106752" y="56997"/>
                    </a:cubicBezTo>
                    <a:cubicBezTo>
                      <a:pt x="131655" y="77650"/>
                      <a:pt x="149762" y="129837"/>
                      <a:pt x="137981" y="180855"/>
                    </a:cubicBezTo>
                    <a:lnTo>
                      <a:pt x="12830" y="75509"/>
                    </a:lnTo>
                    <a:cubicBezTo>
                      <a:pt x="18513" y="72971"/>
                      <a:pt x="24267" y="71280"/>
                      <a:pt x="30649" y="69416"/>
                    </a:cubicBezTo>
                    <a:cubicBezTo>
                      <a:pt x="42444" y="65960"/>
                      <a:pt x="55733" y="62063"/>
                      <a:pt x="73142" y="51481"/>
                    </a:cubicBezTo>
                    <a:moveTo>
                      <a:pt x="118636" y="54639"/>
                    </a:moveTo>
                    <a:cubicBezTo>
                      <a:pt x="116720" y="52639"/>
                      <a:pt x="114762" y="50807"/>
                      <a:pt x="112752" y="49138"/>
                    </a:cubicBezTo>
                    <a:cubicBezTo>
                      <a:pt x="100199" y="38741"/>
                      <a:pt x="86798" y="35953"/>
                      <a:pt x="74496" y="41024"/>
                    </a:cubicBezTo>
                    <a:cubicBezTo>
                      <a:pt x="73807" y="41089"/>
                      <a:pt x="73096" y="41328"/>
                      <a:pt x="72421" y="41752"/>
                    </a:cubicBezTo>
                    <a:cubicBezTo>
                      <a:pt x="72165" y="41915"/>
                      <a:pt x="71910" y="42078"/>
                      <a:pt x="71659" y="42236"/>
                    </a:cubicBezTo>
                    <a:cubicBezTo>
                      <a:pt x="61923" y="37470"/>
                      <a:pt x="59770" y="33345"/>
                      <a:pt x="56328" y="26774"/>
                    </a:cubicBezTo>
                    <a:cubicBezTo>
                      <a:pt x="54072" y="22469"/>
                      <a:pt x="51267" y="17105"/>
                      <a:pt x="45686" y="10485"/>
                    </a:cubicBezTo>
                    <a:lnTo>
                      <a:pt x="37970" y="1327"/>
                    </a:lnTo>
                    <a:cubicBezTo>
                      <a:pt x="36477" y="-515"/>
                      <a:pt x="33714" y="-330"/>
                      <a:pt x="31802" y="1583"/>
                    </a:cubicBezTo>
                    <a:cubicBezTo>
                      <a:pt x="31742" y="1648"/>
                      <a:pt x="31681" y="1713"/>
                      <a:pt x="31621" y="1778"/>
                    </a:cubicBezTo>
                    <a:cubicBezTo>
                      <a:pt x="29876" y="3702"/>
                      <a:pt x="29616" y="6567"/>
                      <a:pt x="31067" y="8284"/>
                    </a:cubicBezTo>
                    <a:lnTo>
                      <a:pt x="38784" y="17442"/>
                    </a:lnTo>
                    <a:cubicBezTo>
                      <a:pt x="43835" y="23437"/>
                      <a:pt x="46323" y="28187"/>
                      <a:pt x="48514" y="32377"/>
                    </a:cubicBezTo>
                    <a:cubicBezTo>
                      <a:pt x="51588" y="38258"/>
                      <a:pt x="54161" y="43171"/>
                      <a:pt x="61668" y="47986"/>
                    </a:cubicBezTo>
                    <a:cubicBezTo>
                      <a:pt x="49165" y="54552"/>
                      <a:pt x="38914" y="57557"/>
                      <a:pt x="29635" y="60280"/>
                    </a:cubicBezTo>
                    <a:cubicBezTo>
                      <a:pt x="20504" y="62954"/>
                      <a:pt x="11885" y="65481"/>
                      <a:pt x="2834" y="70824"/>
                    </a:cubicBezTo>
                    <a:cubicBezTo>
                      <a:pt x="1439" y="71645"/>
                      <a:pt x="420" y="73128"/>
                      <a:pt x="132" y="74748"/>
                    </a:cubicBezTo>
                    <a:cubicBezTo>
                      <a:pt x="-152" y="76362"/>
                      <a:pt x="327" y="77922"/>
                      <a:pt x="1425" y="78819"/>
                    </a:cubicBezTo>
                    <a:lnTo>
                      <a:pt x="137162" y="193072"/>
                    </a:lnTo>
                    <a:cubicBezTo>
                      <a:pt x="138260" y="193996"/>
                      <a:pt x="139804" y="194165"/>
                      <a:pt x="141264" y="193523"/>
                    </a:cubicBezTo>
                    <a:cubicBezTo>
                      <a:pt x="142725" y="192882"/>
                      <a:pt x="143892" y="191518"/>
                      <a:pt x="144357" y="189915"/>
                    </a:cubicBezTo>
                    <a:cubicBezTo>
                      <a:pt x="160009" y="136168"/>
                      <a:pt x="144064" y="81221"/>
                      <a:pt x="118636" y="54639"/>
                    </a:cubicBezTo>
                  </a:path>
                </a:pathLst>
              </a:custGeom>
              <a:solidFill>
                <a:srgbClr val="FFFFFF"/>
              </a:solidFill>
              <a:ln w="10550" cap="flat" cmpd="sng">
                <a:solidFill>
                  <a:srgbClr val="000000"/>
                </a:solidFill>
                <a:prstDash val="solid"/>
                <a:miter lim="8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14" name="Google Shape;814;p24"/>
              <p:cNvSpPr/>
              <p:nvPr/>
            </p:nvSpPr>
            <p:spPr>
              <a:xfrm>
                <a:off x="2209552" y="1288662"/>
                <a:ext cx="125443" cy="427149"/>
              </a:xfrm>
              <a:custGeom>
                <a:avLst/>
                <a:gdLst/>
                <a:ahLst/>
                <a:cxnLst/>
                <a:rect l="l" t="t" r="r" b="b"/>
                <a:pathLst>
                  <a:path w="125443" h="427149" extrusionOk="0">
                    <a:moveTo>
                      <a:pt x="47484" y="143465"/>
                    </a:moveTo>
                    <a:cubicBezTo>
                      <a:pt x="29307" y="84164"/>
                      <a:pt x="2234" y="9659"/>
                      <a:pt x="1362" y="11007"/>
                    </a:cubicBezTo>
                    <a:cubicBezTo>
                      <a:pt x="490" y="12355"/>
                      <a:pt x="367" y="14928"/>
                      <a:pt x="1081" y="16722"/>
                    </a:cubicBezTo>
                    <a:cubicBezTo>
                      <a:pt x="23927" y="74430"/>
                      <a:pt x="105860" y="346891"/>
                      <a:pt x="118121" y="418031"/>
                    </a:cubicBezTo>
                    <a:cubicBezTo>
                      <a:pt x="118490" y="420178"/>
                      <a:pt x="119657" y="421420"/>
                      <a:pt x="120722" y="420776"/>
                    </a:cubicBezTo>
                    <a:cubicBezTo>
                      <a:pt x="121790" y="420127"/>
                      <a:pt x="122349" y="417849"/>
                      <a:pt x="121978" y="415695"/>
                    </a:cubicBezTo>
                    <a:cubicBezTo>
                      <a:pt x="114186" y="370493"/>
                      <a:pt x="78525" y="244738"/>
                      <a:pt x="47484" y="143465"/>
                    </a:cubicBezTo>
                  </a:path>
                </a:pathLst>
              </a:custGeom>
              <a:solidFill>
                <a:srgbClr val="1D1D1B"/>
              </a:solidFill>
              <a:ln w="17050" cap="flat" cmpd="sng">
                <a:solidFill>
                  <a:srgbClr val="1D1D1B"/>
                </a:solidFill>
                <a:prstDash val="solid"/>
                <a:miter lim="8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15" name="Google Shape;815;p24"/>
              <p:cNvSpPr/>
              <p:nvPr/>
            </p:nvSpPr>
            <p:spPr>
              <a:xfrm rot="10800000" flipH="1">
                <a:off x="2332221" y="1481358"/>
                <a:ext cx="159602" cy="220680"/>
              </a:xfrm>
              <a:custGeom>
                <a:avLst/>
                <a:gdLst/>
                <a:ahLst/>
                <a:cxnLst/>
                <a:rect l="l" t="t" r="r" b="b"/>
                <a:pathLst>
                  <a:path w="159602" h="220680" extrusionOk="0">
                    <a:moveTo>
                      <a:pt x="29" y="39"/>
                    </a:moveTo>
                    <a:lnTo>
                      <a:pt x="159631" y="220720"/>
                    </a:lnTo>
                  </a:path>
                </a:pathLst>
              </a:custGeom>
              <a:solidFill>
                <a:srgbClr val="1D1D1B"/>
              </a:solidFill>
              <a:ln w="21175" cap="flat" cmpd="sng">
                <a:solidFill>
                  <a:srgbClr val="1D1D1B"/>
                </a:solidFill>
                <a:prstDash val="solid"/>
                <a:miter lim="8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sp>
        <p:nvSpPr>
          <p:cNvPr id="816" name="Google Shape;816;p24"/>
          <p:cNvSpPr txBox="1"/>
          <p:nvPr/>
        </p:nvSpPr>
        <p:spPr>
          <a:xfrm>
            <a:off x="0" y="123824"/>
            <a:ext cx="9135900" cy="52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es-ES" sz="2400" b="0" i="1" u="none" strike="noStrike" cap="none">
                <a:solidFill>
                  <a:srgbClr val="1D1D1B"/>
                </a:solidFill>
                <a:latin typeface="Arial"/>
                <a:ea typeface="Arial"/>
                <a:cs typeface="Arial"/>
                <a:sym typeface="Arial"/>
              </a:rPr>
              <a:t>Salvant el meu territori</a:t>
            </a:r>
            <a:endParaRPr sz="2400" b="0" i="1" u="none" strike="noStrike" cap="none">
              <a:solidFill>
                <a:srgbClr val="1D1D1B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17" name="Google Shape;817;p24"/>
          <p:cNvSpPr txBox="1"/>
          <p:nvPr/>
        </p:nvSpPr>
        <p:spPr>
          <a:xfrm>
            <a:off x="539750" y="4817603"/>
            <a:ext cx="8096400" cy="32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marR="0" lvl="0" indent="0" algn="r" rtl="0">
              <a:lnSpc>
                <a:spcPct val="104166"/>
              </a:lnSpc>
              <a:spcBef>
                <a:spcPts val="5985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s-ES" sz="1200" b="0" i="0" u="none" strike="noStrike" cap="none">
                <a:solidFill>
                  <a:srgbClr val="8E8E8E"/>
                </a:solidFill>
                <a:latin typeface="Arial"/>
                <a:ea typeface="Arial"/>
                <a:cs typeface="Arial"/>
                <a:sym typeface="Arial"/>
              </a:rPr>
              <a:t>Salvant el meu territori </a:t>
            </a:r>
            <a:r>
              <a:rPr lang="es-ES"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- Investigació i mètode científic</a:t>
            </a:r>
            <a:endParaRPr sz="1200" b="0" i="0" u="none" strike="noStrike" cap="none">
              <a:solidFill>
                <a:srgbClr val="8D8D8D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2" name="Google Shape;822;g37137f61be0_0_71"/>
          <p:cNvSpPr/>
          <p:nvPr/>
        </p:nvSpPr>
        <p:spPr>
          <a:xfrm>
            <a:off x="137269" y="202132"/>
            <a:ext cx="8791355" cy="3742636"/>
          </a:xfrm>
          <a:custGeom>
            <a:avLst/>
            <a:gdLst/>
            <a:ahLst/>
            <a:cxnLst/>
            <a:rect l="l" t="t" r="r" b="b"/>
            <a:pathLst>
              <a:path w="8791355" h="3742636" extrusionOk="0">
                <a:moveTo>
                  <a:pt x="65216" y="107328"/>
                </a:moveTo>
                <a:cubicBezTo>
                  <a:pt x="162986" y="-123159"/>
                  <a:pt x="8312711" y="77210"/>
                  <a:pt x="8722594" y="107328"/>
                </a:cubicBezTo>
                <a:cubicBezTo>
                  <a:pt x="9027966" y="500091"/>
                  <a:pt x="8572022" y="2503648"/>
                  <a:pt x="8722594" y="3691077"/>
                </a:cubicBezTo>
                <a:cubicBezTo>
                  <a:pt x="5727941" y="3842088"/>
                  <a:pt x="1852139" y="3849948"/>
                  <a:pt x="139623" y="3703666"/>
                </a:cubicBezTo>
                <a:cubicBezTo>
                  <a:pt x="-51616" y="2404452"/>
                  <a:pt x="-12329" y="1421005"/>
                  <a:pt x="65216" y="107328"/>
                </a:cubicBezTo>
                <a:close/>
              </a:path>
            </a:pathLst>
          </a:custGeom>
          <a:noFill/>
          <a:ln w="9525" cap="flat" cmpd="sng">
            <a:solidFill>
              <a:srgbClr val="00324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23" name="Google Shape;823;g37137f61be0_0_71"/>
          <p:cNvSpPr txBox="1"/>
          <p:nvPr/>
        </p:nvSpPr>
        <p:spPr>
          <a:xfrm>
            <a:off x="1303587" y="1417488"/>
            <a:ext cx="6502800" cy="22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24242"/>
              </a:buClr>
              <a:buSzPts val="1200"/>
              <a:buFont typeface="Arial"/>
              <a:buNone/>
            </a:pPr>
            <a:r>
              <a:rPr lang="es-ES" sz="1200" b="1" i="0" u="sng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Salvant el meu territori amb la UMH. Programa d’enriquiment intel·lectual ©</a:t>
            </a:r>
            <a:r>
              <a:rPr lang="es-ES" sz="12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s-ES" sz="1200" b="1" i="0" u="none" strike="noStrike" cap="none">
                <a:solidFill>
                  <a:srgbClr val="424242"/>
                </a:solidFill>
                <a:latin typeface="Arial"/>
                <a:ea typeface="Arial"/>
                <a:cs typeface="Arial"/>
                <a:sym typeface="Arial"/>
              </a:rPr>
              <a:t>2025 by IILP-UMH is licensed under CC BY-NC-ND 4.0. To view a copy of this license, visit </a:t>
            </a:r>
            <a:r>
              <a:rPr lang="es-ES" sz="1200" b="1" i="0" u="sng" strike="noStrike" cap="none">
                <a:solidFill>
                  <a:srgbClr val="424242"/>
                </a:solidFill>
                <a:latin typeface="Arial"/>
                <a:ea typeface="Arial"/>
                <a:cs typeface="Arial"/>
                <a:sym typeface="Arial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https://creativecommons.org/licenses/by-nc-nd/4.0/</a:t>
            </a:r>
            <a:endParaRPr sz="1200" b="1" i="0" u="none" strike="noStrike" cap="none">
              <a:solidFill>
                <a:srgbClr val="42424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endParaRPr sz="1200" b="1" i="0" u="none" strike="noStrike" cap="none">
              <a:solidFill>
                <a:srgbClr val="42424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endParaRPr sz="1200" b="1" i="0" u="none" strike="noStrike" cap="none">
              <a:solidFill>
                <a:srgbClr val="42424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endParaRPr sz="1200" b="1" i="0" u="none" strike="noStrike" cap="none">
              <a:solidFill>
                <a:srgbClr val="42424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24242"/>
              </a:buClr>
              <a:buSzPts val="1200"/>
              <a:buFont typeface="Arial"/>
              <a:buNone/>
            </a:pPr>
            <a:r>
              <a:rPr lang="es-ES" sz="1200" b="1" i="0" u="none" strike="noStrike" cap="none">
                <a:solidFill>
                  <a:srgbClr val="424242"/>
                </a:solidFill>
                <a:latin typeface="Arial"/>
                <a:ea typeface="Arial"/>
                <a:cs typeface="Arial"/>
                <a:sym typeface="Arial"/>
              </a:rPr>
              <a:t>Per a citar aquesta obra, per favor, utilitzeu la referència següent:</a:t>
            </a:r>
            <a:endParaRPr sz="1200" b="1" i="0" u="none" strike="noStrike" cap="none">
              <a:solidFill>
                <a:srgbClr val="42424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24242"/>
              </a:buClr>
              <a:buSzPts val="1200"/>
              <a:buFont typeface="Arial"/>
              <a:buNone/>
            </a:pPr>
            <a:endParaRPr sz="1200" b="1" i="0" u="none" strike="noStrike" cap="none">
              <a:solidFill>
                <a:srgbClr val="42424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24242"/>
              </a:buClr>
              <a:buSzPts val="1200"/>
              <a:buFont typeface="Arial"/>
              <a:buNone/>
            </a:pPr>
            <a:r>
              <a:rPr lang="es-ES" sz="1200" b="1" i="0" u="none" strike="noStrike" cap="none">
                <a:solidFill>
                  <a:srgbClr val="424242"/>
                </a:solidFill>
                <a:latin typeface="Arial"/>
                <a:ea typeface="Arial"/>
                <a:cs typeface="Arial"/>
                <a:sym typeface="Arial"/>
              </a:rPr>
              <a:t>Cognoms i nom de la persona o persones que signen aquest document (2025). Títol del document. Programa d’enriquiment intel·lectual Salvant el meu territori. Universitat Miguel Hernández d’Elx. Disponible en https://salvandomiterritorio.umh.es/</a:t>
            </a:r>
            <a:endParaRPr sz="1200" b="1" i="0" u="none" strike="noStrike" cap="none">
              <a:solidFill>
                <a:srgbClr val="42424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824" name="Google Shape;824;g37137f61be0_0_71"/>
          <p:cNvGrpSpPr/>
          <p:nvPr/>
        </p:nvGrpSpPr>
        <p:grpSpPr>
          <a:xfrm>
            <a:off x="1560797" y="4169916"/>
            <a:ext cx="6335656" cy="594167"/>
            <a:chOff x="1280599" y="4169916"/>
            <a:chExt cx="6335656" cy="594167"/>
          </a:xfrm>
        </p:grpSpPr>
        <p:grpSp>
          <p:nvGrpSpPr>
            <p:cNvPr id="825" name="Google Shape;825;g37137f61be0_0_71"/>
            <p:cNvGrpSpPr/>
            <p:nvPr/>
          </p:nvGrpSpPr>
          <p:grpSpPr>
            <a:xfrm>
              <a:off x="6337375" y="4169916"/>
              <a:ext cx="1278880" cy="594167"/>
              <a:chOff x="-2844824" y="2492896"/>
              <a:chExt cx="3200400" cy="1486904"/>
            </a:xfrm>
          </p:grpSpPr>
          <p:pic>
            <p:nvPicPr>
              <p:cNvPr id="826" name="Google Shape;826;g37137f61be0_0_71" descr="PRIMERA-ARTICULACION-COLOR-CMYK_ok.jpg"/>
              <p:cNvPicPr preferRelativeResize="0"/>
              <p:nvPr/>
            </p:nvPicPr>
            <p:blipFill rotWithShape="1">
              <a:blip r:embed="rId5">
                <a:alphaModFix/>
              </a:blip>
              <a:srcRect/>
              <a:stretch/>
            </p:blipFill>
            <p:spPr>
              <a:xfrm>
                <a:off x="-2772816" y="2492896"/>
                <a:ext cx="3024338" cy="1240278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827" name="Google Shape;827;g37137f61be0_0_71"/>
              <p:cNvSpPr txBox="1"/>
              <p:nvPr/>
            </p:nvSpPr>
            <p:spPr>
              <a:xfrm>
                <a:off x="-2844824" y="3429000"/>
                <a:ext cx="3200400" cy="5508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600"/>
                  <a:buFont typeface="Arial"/>
                  <a:buNone/>
                </a:pPr>
                <a:r>
                  <a:rPr lang="es-ES" sz="600" b="0" i="0" u="none" strike="noStrike" cap="none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Vicerrectorado de Estudiantes </a:t>
                </a:r>
                <a:br>
                  <a:rPr lang="es-ES" sz="600" b="0" i="0" u="none" strike="noStrike" cap="none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rPr>
                </a:br>
                <a:r>
                  <a:rPr lang="es-ES" sz="600" b="0" i="0" u="none" strike="noStrike" cap="none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y Coordinación</a:t>
                </a:r>
                <a:endParaRPr sz="600" b="0" i="0" u="none" strike="noStrike" cap="none">
                  <a:solidFill>
                    <a:srgbClr val="888888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pic>
          <p:nvPicPr>
            <p:cNvPr id="828" name="Google Shape;828;g37137f61be0_0_71" descr="iilp"/>
            <p:cNvPicPr preferRelativeResize="0"/>
            <p:nvPr/>
          </p:nvPicPr>
          <p:blipFill rotWithShape="1">
            <a:blip r:embed="rId6">
              <a:alphaModFix/>
            </a:blip>
            <a:srcRect/>
            <a:stretch/>
          </p:blipFill>
          <p:spPr>
            <a:xfrm>
              <a:off x="3856233" y="4277736"/>
              <a:ext cx="2148257" cy="37852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829" name="Google Shape;829;g37137f61be0_0_71"/>
            <p:cNvPicPr preferRelativeResize="0"/>
            <p:nvPr/>
          </p:nvPicPr>
          <p:blipFill rotWithShape="1">
            <a:blip r:embed="rId7">
              <a:alphaModFix/>
            </a:blip>
            <a:srcRect/>
            <a:stretch/>
          </p:blipFill>
          <p:spPr>
            <a:xfrm>
              <a:off x="1280599" y="4273412"/>
              <a:ext cx="2242750" cy="387175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830" name="Google Shape;830;g37137f61be0_0_71"/>
          <p:cNvSpPr/>
          <p:nvPr/>
        </p:nvSpPr>
        <p:spPr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831" name="Google Shape;831;g37137f61be0_0_71" descr="Dibujo con letras blancas&#10;&#10;El contenido generado por IA puede ser incorrecto."/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4090193" y="990600"/>
            <a:ext cx="963613" cy="33496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8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6" name="Google Shape;836;p26"/>
          <p:cNvSpPr/>
          <p:nvPr/>
        </p:nvSpPr>
        <p:spPr>
          <a:xfrm>
            <a:off x="137269" y="202132"/>
            <a:ext cx="8791355" cy="3742636"/>
          </a:xfrm>
          <a:custGeom>
            <a:avLst/>
            <a:gdLst/>
            <a:ahLst/>
            <a:cxnLst/>
            <a:rect l="l" t="t" r="r" b="b"/>
            <a:pathLst>
              <a:path w="8791355" h="3742636" extrusionOk="0">
                <a:moveTo>
                  <a:pt x="65216" y="107328"/>
                </a:moveTo>
                <a:cubicBezTo>
                  <a:pt x="162986" y="-123159"/>
                  <a:pt x="8312711" y="77210"/>
                  <a:pt x="8722594" y="107328"/>
                </a:cubicBezTo>
                <a:cubicBezTo>
                  <a:pt x="9027966" y="500091"/>
                  <a:pt x="8572022" y="2503648"/>
                  <a:pt x="8722594" y="3691077"/>
                </a:cubicBezTo>
                <a:cubicBezTo>
                  <a:pt x="5727941" y="3842088"/>
                  <a:pt x="1852139" y="3849948"/>
                  <a:pt x="139623" y="3703666"/>
                </a:cubicBezTo>
                <a:cubicBezTo>
                  <a:pt x="-51616" y="2404452"/>
                  <a:pt x="-12329" y="1421005"/>
                  <a:pt x="65216" y="107328"/>
                </a:cubicBezTo>
                <a:close/>
              </a:path>
            </a:pathLst>
          </a:custGeom>
          <a:noFill/>
          <a:ln w="9525" cap="flat" cmpd="sng">
            <a:solidFill>
              <a:srgbClr val="00324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37" name="Google Shape;837;p26"/>
          <p:cNvSpPr txBox="1"/>
          <p:nvPr/>
        </p:nvSpPr>
        <p:spPr>
          <a:xfrm>
            <a:off x="539750" y="900114"/>
            <a:ext cx="8096250" cy="15034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None/>
            </a:pPr>
            <a:r>
              <a:rPr lang="es-ES" sz="3000" b="0" i="0" u="none" strike="noStrike" cap="none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Taller d’Investigació i Mètode científic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None/>
            </a:pPr>
            <a:r>
              <a:rPr lang="es-ES" sz="4000" b="0" i="0" u="none" strike="noStrike" cap="none">
                <a:solidFill>
                  <a:srgbClr val="424242"/>
                </a:solidFill>
                <a:latin typeface="Arial"/>
                <a:ea typeface="Arial"/>
                <a:cs typeface="Arial"/>
                <a:sym typeface="Arial"/>
              </a:rPr>
              <a:t>Gràcies</a:t>
            </a:r>
            <a:endParaRPr sz="3000" b="0" i="0" u="none" strike="noStrike" cap="none">
              <a:solidFill>
                <a:srgbClr val="C00000"/>
              </a:solidFill>
              <a:latin typeface="Bebas Neue"/>
              <a:ea typeface="Bebas Neue"/>
              <a:cs typeface="Bebas Neue"/>
              <a:sym typeface="Bebas Neue"/>
            </a:endParaRPr>
          </a:p>
        </p:txBody>
      </p:sp>
      <p:grpSp>
        <p:nvGrpSpPr>
          <p:cNvPr id="838" name="Google Shape;838;p26"/>
          <p:cNvGrpSpPr/>
          <p:nvPr/>
        </p:nvGrpSpPr>
        <p:grpSpPr>
          <a:xfrm>
            <a:off x="1560797" y="4169916"/>
            <a:ext cx="6335656" cy="594167"/>
            <a:chOff x="1280599" y="4169916"/>
            <a:chExt cx="6335656" cy="594167"/>
          </a:xfrm>
        </p:grpSpPr>
        <p:grpSp>
          <p:nvGrpSpPr>
            <p:cNvPr id="839" name="Google Shape;839;p26"/>
            <p:cNvGrpSpPr/>
            <p:nvPr/>
          </p:nvGrpSpPr>
          <p:grpSpPr>
            <a:xfrm>
              <a:off x="6337375" y="4169916"/>
              <a:ext cx="1278880" cy="594167"/>
              <a:chOff x="-2844824" y="2492896"/>
              <a:chExt cx="3200400" cy="1486904"/>
            </a:xfrm>
          </p:grpSpPr>
          <p:pic>
            <p:nvPicPr>
              <p:cNvPr id="840" name="Google Shape;840;p26" descr="PRIMERA-ARTICULACION-COLOR-CMYK_ok.jpg"/>
              <p:cNvPicPr preferRelativeResize="0"/>
              <p:nvPr/>
            </p:nvPicPr>
            <p:blipFill rotWithShape="1">
              <a:blip r:embed="rId3">
                <a:alphaModFix/>
              </a:blip>
              <a:srcRect/>
              <a:stretch/>
            </p:blipFill>
            <p:spPr>
              <a:xfrm>
                <a:off x="-2772816" y="2492896"/>
                <a:ext cx="3024338" cy="1240278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841" name="Google Shape;841;p26"/>
              <p:cNvSpPr txBox="1"/>
              <p:nvPr/>
            </p:nvSpPr>
            <p:spPr>
              <a:xfrm>
                <a:off x="-2844824" y="3429000"/>
                <a:ext cx="3200400" cy="5508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600"/>
                  <a:buFont typeface="Arial"/>
                  <a:buNone/>
                </a:pPr>
                <a:r>
                  <a:rPr lang="es-ES" sz="600" b="0" i="0" u="none" strike="noStrike" cap="none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Vicerrectorado de Estudiantes </a:t>
                </a:r>
                <a:br>
                  <a:rPr lang="es-ES" sz="600" b="0" i="0" u="none" strike="noStrike" cap="none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rPr>
                </a:br>
                <a:r>
                  <a:rPr lang="es-ES" sz="600" b="0" i="0" u="none" strike="noStrike" cap="none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y Coordinación</a:t>
                </a:r>
                <a:endParaRPr sz="600" b="0" i="0" u="none" strike="noStrike" cap="none">
                  <a:solidFill>
                    <a:srgbClr val="888888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pic>
          <p:nvPicPr>
            <p:cNvPr id="842" name="Google Shape;842;p26" descr="iilp"/>
            <p:cNvPicPr preferRelativeResize="0"/>
            <p:nvPr/>
          </p:nvPicPr>
          <p:blipFill rotWithShape="1">
            <a:blip r:embed="rId4">
              <a:alphaModFix/>
            </a:blip>
            <a:srcRect/>
            <a:stretch/>
          </p:blipFill>
          <p:spPr>
            <a:xfrm>
              <a:off x="3856233" y="4277736"/>
              <a:ext cx="2148257" cy="37852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843" name="Google Shape;843;p26"/>
            <p:cNvPicPr preferRelativeResize="0"/>
            <p:nvPr/>
          </p:nvPicPr>
          <p:blipFill rotWithShape="1">
            <a:blip r:embed="rId5">
              <a:alphaModFix/>
            </a:blip>
            <a:srcRect/>
            <a:stretch/>
          </p:blipFill>
          <p:spPr>
            <a:xfrm>
              <a:off x="1280599" y="4273412"/>
              <a:ext cx="2242750" cy="387175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844" name="Google Shape;844;p26"/>
          <p:cNvSpPr txBox="1"/>
          <p:nvPr/>
        </p:nvSpPr>
        <p:spPr>
          <a:xfrm>
            <a:off x="539750" y="2454616"/>
            <a:ext cx="8096250" cy="55396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s-ES" sz="12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Begoña Ivars Nicolás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s-ES" sz="1200" b="0" i="0" u="sng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bivars@umh.es</a:t>
            </a:r>
            <a:r>
              <a:rPr lang="es-ES"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sz="1200" b="0" i="0" u="none" strike="noStrike" cap="non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4"/>
          <p:cNvSpPr txBox="1"/>
          <p:nvPr/>
        </p:nvSpPr>
        <p:spPr>
          <a:xfrm>
            <a:off x="5660013" y="2546220"/>
            <a:ext cx="2757600" cy="774300"/>
          </a:xfrm>
          <a:prstGeom prst="rect">
            <a:avLst/>
          </a:prstGeom>
          <a:solidFill>
            <a:srgbClr val="FFEBE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270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Roboto"/>
              <a:buNone/>
            </a:pPr>
            <a:r>
              <a:rPr lang="es-ES" sz="1400" b="0" i="0" u="none" strike="noStrike" cap="none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Conéixer</a:t>
            </a:r>
            <a:r>
              <a:rPr lang="es-ES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els passos per a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1270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Roboto"/>
              <a:buNone/>
            </a:pPr>
            <a:r>
              <a:rPr lang="es-ES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desenvolupar una investigació de manera científica.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1270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Roboto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3" name="Google Shape;153;p4"/>
          <p:cNvSpPr/>
          <p:nvPr/>
        </p:nvSpPr>
        <p:spPr>
          <a:xfrm>
            <a:off x="5660013" y="2546220"/>
            <a:ext cx="2767148" cy="765810"/>
          </a:xfrm>
          <a:custGeom>
            <a:avLst/>
            <a:gdLst/>
            <a:ahLst/>
            <a:cxnLst/>
            <a:rect l="l" t="t" r="r" b="b"/>
            <a:pathLst>
              <a:path w="2767148" h="765810" extrusionOk="0">
                <a:moveTo>
                  <a:pt x="20527" y="21961"/>
                </a:moveTo>
                <a:cubicBezTo>
                  <a:pt x="55200" y="-24610"/>
                  <a:pt x="2628199" y="13633"/>
                  <a:pt x="2745505" y="21961"/>
                </a:cubicBezTo>
                <a:cubicBezTo>
                  <a:pt x="2807366" y="99703"/>
                  <a:pt x="2738428" y="511797"/>
                  <a:pt x="2745505" y="755260"/>
                </a:cubicBezTo>
                <a:cubicBezTo>
                  <a:pt x="1799750" y="799178"/>
                  <a:pt x="583057" y="796957"/>
                  <a:pt x="43947" y="757836"/>
                </a:cubicBezTo>
                <a:cubicBezTo>
                  <a:pt x="12922" y="496429"/>
                  <a:pt x="-23774" y="286749"/>
                  <a:pt x="20527" y="21961"/>
                </a:cubicBezTo>
                <a:close/>
              </a:path>
            </a:pathLst>
          </a:custGeom>
          <a:noFill/>
          <a:ln w="9525" cap="flat" cmpd="sng">
            <a:solidFill>
              <a:srgbClr val="00324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4" name="Google Shape;154;p4"/>
          <p:cNvSpPr txBox="1">
            <a:spLocks noGrp="1"/>
          </p:cNvSpPr>
          <p:nvPr>
            <p:ph type="body" idx="4294967295"/>
          </p:nvPr>
        </p:nvSpPr>
        <p:spPr>
          <a:xfrm>
            <a:off x="4998961" y="1604440"/>
            <a:ext cx="3558900" cy="590100"/>
          </a:xfrm>
          <a:prstGeom prst="rect">
            <a:avLst/>
          </a:prstGeom>
          <a:solidFill>
            <a:srgbClr val="FFEBE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2700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None/>
            </a:pPr>
            <a:r>
              <a:rPr lang="es-ES" sz="1400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Entendre</a:t>
            </a:r>
            <a:r>
              <a:rPr lang="es-ES" sz="14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per què és important</a:t>
            </a:r>
            <a:endParaRPr sz="14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12700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None/>
            </a:pPr>
            <a:r>
              <a:rPr lang="es-ES" sz="14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investigar aplicant el mètode científic.</a:t>
            </a:r>
            <a:endParaRPr sz="14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12700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None/>
            </a:pPr>
            <a:endParaRPr sz="14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5" name="Google Shape;155;p4"/>
          <p:cNvSpPr txBox="1"/>
          <p:nvPr/>
        </p:nvSpPr>
        <p:spPr>
          <a:xfrm>
            <a:off x="704765" y="2736047"/>
            <a:ext cx="2337000" cy="818100"/>
          </a:xfrm>
          <a:prstGeom prst="rect">
            <a:avLst/>
          </a:prstGeom>
          <a:solidFill>
            <a:srgbClr val="FFEBE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270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Roboto"/>
              <a:buNone/>
            </a:pPr>
            <a:r>
              <a:rPr lang="es-ES" sz="1400" b="0" i="0" u="none" strike="noStrike" cap="none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Entendre </a:t>
            </a:r>
            <a:r>
              <a:rPr lang="es-ES" sz="1400" b="0" i="0" u="none" strike="noStrike" cap="none">
                <a:solidFill>
                  <a:srgbClr val="1D1D1B"/>
                </a:solidFill>
                <a:latin typeface="Arial"/>
                <a:ea typeface="Arial"/>
                <a:cs typeface="Arial"/>
                <a:sym typeface="Arial"/>
              </a:rPr>
              <a:t>la ciència com a mitjà per a millorar</a:t>
            </a:r>
            <a:endParaRPr sz="1400" b="0" i="0" u="none" strike="noStrike" cap="none">
              <a:solidFill>
                <a:srgbClr val="1D1D1B"/>
              </a:solidFill>
              <a:latin typeface="Arial"/>
              <a:ea typeface="Arial"/>
              <a:cs typeface="Arial"/>
              <a:sym typeface="Arial"/>
            </a:endParaRPr>
          </a:p>
          <a:p>
            <a:pPr marL="1270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Roboto"/>
              <a:buNone/>
            </a:pPr>
            <a:r>
              <a:rPr lang="es-ES" sz="1400" b="0" i="0" u="none" strike="noStrike" cap="none">
                <a:solidFill>
                  <a:srgbClr val="1D1D1B"/>
                </a:solidFill>
                <a:latin typeface="Arial"/>
                <a:ea typeface="Arial"/>
                <a:cs typeface="Arial"/>
                <a:sym typeface="Arial"/>
              </a:rPr>
              <a:t>el nostre entorn.</a:t>
            </a:r>
            <a:endParaRPr sz="1400" b="0" i="0" u="none" strike="noStrike" cap="none">
              <a:solidFill>
                <a:srgbClr val="1D1D1B"/>
              </a:solidFill>
              <a:latin typeface="Arial"/>
              <a:ea typeface="Arial"/>
              <a:cs typeface="Arial"/>
              <a:sym typeface="Arial"/>
            </a:endParaRPr>
          </a:p>
          <a:p>
            <a:pPr marL="1270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Roboto"/>
              <a:buNone/>
            </a:pPr>
            <a:endParaRPr sz="1400" b="0" i="0" u="none" strike="noStrike" cap="none">
              <a:solidFill>
                <a:srgbClr val="C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6" name="Google Shape;156;p4"/>
          <p:cNvSpPr txBox="1"/>
          <p:nvPr/>
        </p:nvSpPr>
        <p:spPr>
          <a:xfrm>
            <a:off x="695422" y="1778325"/>
            <a:ext cx="2856000" cy="659400"/>
          </a:xfrm>
          <a:prstGeom prst="rect">
            <a:avLst/>
          </a:prstGeom>
          <a:solidFill>
            <a:srgbClr val="FFEBE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270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Roboto"/>
              <a:buNone/>
            </a:pPr>
            <a:r>
              <a:rPr lang="es-ES" sz="1400" b="0" i="0" u="none" strike="noStrike" cap="none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Familiaritzar</a:t>
            </a:r>
            <a:r>
              <a:rPr lang="es-ES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en la investigació i el mètode científic.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7" name="Google Shape;157;p4"/>
          <p:cNvSpPr txBox="1"/>
          <p:nvPr/>
        </p:nvSpPr>
        <p:spPr>
          <a:xfrm>
            <a:off x="5950123" y="3568285"/>
            <a:ext cx="2316864" cy="823812"/>
          </a:xfrm>
          <a:prstGeom prst="rect">
            <a:avLst/>
          </a:prstGeom>
          <a:solidFill>
            <a:srgbClr val="FFEBE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270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Roboto"/>
              <a:buNone/>
            </a:pPr>
            <a:r>
              <a:rPr lang="es-ES" sz="1400" b="0" i="0" u="none" strike="noStrike" cap="none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Saber aplicar </a:t>
            </a:r>
            <a:r>
              <a:rPr lang="es-ES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aquests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1270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Roboto"/>
              <a:buNone/>
            </a:pPr>
            <a:r>
              <a:rPr lang="es-ES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passos a un projecte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1270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Roboto"/>
              <a:buNone/>
            </a:pPr>
            <a:r>
              <a:rPr lang="es-ES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d'investigació propi.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1270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Roboto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1270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Roboto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8" name="Google Shape;158;p4"/>
          <p:cNvSpPr/>
          <p:nvPr/>
        </p:nvSpPr>
        <p:spPr>
          <a:xfrm>
            <a:off x="656185" y="2776131"/>
            <a:ext cx="2385517" cy="765810"/>
          </a:xfrm>
          <a:custGeom>
            <a:avLst/>
            <a:gdLst/>
            <a:ahLst/>
            <a:cxnLst/>
            <a:rect l="l" t="t" r="r" b="b"/>
            <a:pathLst>
              <a:path w="2385517" h="765810" extrusionOk="0">
                <a:moveTo>
                  <a:pt x="17696" y="21961"/>
                </a:moveTo>
                <a:cubicBezTo>
                  <a:pt x="41016" y="-28280"/>
                  <a:pt x="2262719" y="14491"/>
                  <a:pt x="2366858" y="21961"/>
                </a:cubicBezTo>
                <a:cubicBezTo>
                  <a:pt x="2404871" y="95665"/>
                  <a:pt x="2351688" y="511951"/>
                  <a:pt x="2366858" y="755260"/>
                </a:cubicBezTo>
                <a:cubicBezTo>
                  <a:pt x="1552926" y="793483"/>
                  <a:pt x="505604" y="776857"/>
                  <a:pt x="37886" y="757836"/>
                </a:cubicBezTo>
                <a:cubicBezTo>
                  <a:pt x="30229" y="509214"/>
                  <a:pt x="4851" y="298006"/>
                  <a:pt x="17696" y="21961"/>
                </a:cubicBezTo>
                <a:close/>
              </a:path>
            </a:pathLst>
          </a:custGeom>
          <a:noFill/>
          <a:ln w="9525" cap="flat" cmpd="sng">
            <a:solidFill>
              <a:srgbClr val="00324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9" name="Google Shape;159;p4"/>
          <p:cNvSpPr/>
          <p:nvPr/>
        </p:nvSpPr>
        <p:spPr>
          <a:xfrm>
            <a:off x="773087" y="1787204"/>
            <a:ext cx="2722037" cy="608377"/>
          </a:xfrm>
          <a:custGeom>
            <a:avLst/>
            <a:gdLst/>
            <a:ahLst/>
            <a:cxnLst/>
            <a:rect l="l" t="t" r="r" b="b"/>
            <a:pathLst>
              <a:path w="2722037" h="608377" extrusionOk="0">
                <a:moveTo>
                  <a:pt x="20192" y="17446"/>
                </a:moveTo>
                <a:cubicBezTo>
                  <a:pt x="44324" y="-26230"/>
                  <a:pt x="2571410" y="16437"/>
                  <a:pt x="2700746" y="17446"/>
                </a:cubicBezTo>
                <a:cubicBezTo>
                  <a:pt x="2742831" y="76373"/>
                  <a:pt x="2715752" y="406067"/>
                  <a:pt x="2700746" y="599996"/>
                </a:cubicBezTo>
                <a:cubicBezTo>
                  <a:pt x="1793034" y="618749"/>
                  <a:pt x="576119" y="624059"/>
                  <a:pt x="43231" y="602042"/>
                </a:cubicBezTo>
                <a:cubicBezTo>
                  <a:pt x="20760" y="395564"/>
                  <a:pt x="-14993" y="232980"/>
                  <a:pt x="20192" y="17446"/>
                </a:cubicBezTo>
                <a:close/>
              </a:path>
            </a:pathLst>
          </a:custGeom>
          <a:noFill/>
          <a:ln w="9525" cap="flat" cmpd="sng">
            <a:solidFill>
              <a:srgbClr val="00324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0" name="Google Shape;160;p4"/>
          <p:cNvSpPr/>
          <p:nvPr/>
        </p:nvSpPr>
        <p:spPr>
          <a:xfrm>
            <a:off x="4998962" y="1605614"/>
            <a:ext cx="3506054" cy="628123"/>
          </a:xfrm>
          <a:custGeom>
            <a:avLst/>
            <a:gdLst/>
            <a:ahLst/>
            <a:cxnLst/>
            <a:rect l="l" t="t" r="r" b="b"/>
            <a:pathLst>
              <a:path w="3506054" h="628123" extrusionOk="0">
                <a:moveTo>
                  <a:pt x="26008" y="18012"/>
                </a:moveTo>
                <a:cubicBezTo>
                  <a:pt x="60488" y="-27257"/>
                  <a:pt x="3315484" y="17513"/>
                  <a:pt x="3478631" y="18012"/>
                </a:cubicBezTo>
                <a:cubicBezTo>
                  <a:pt x="3535317" y="79847"/>
                  <a:pt x="3478547" y="419930"/>
                  <a:pt x="3478631" y="619470"/>
                </a:cubicBezTo>
                <a:cubicBezTo>
                  <a:pt x="1888100" y="755051"/>
                  <a:pt x="1005992" y="463800"/>
                  <a:pt x="55682" y="621582"/>
                </a:cubicBezTo>
                <a:cubicBezTo>
                  <a:pt x="36911" y="410827"/>
                  <a:pt x="-32566" y="236790"/>
                  <a:pt x="26008" y="18012"/>
                </a:cubicBezTo>
                <a:close/>
              </a:path>
            </a:pathLst>
          </a:custGeom>
          <a:noFill/>
          <a:ln w="9525" cap="flat" cmpd="sng">
            <a:solidFill>
              <a:srgbClr val="00324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1" name="Google Shape;161;p4"/>
          <p:cNvSpPr/>
          <p:nvPr/>
        </p:nvSpPr>
        <p:spPr>
          <a:xfrm>
            <a:off x="5950123" y="3588835"/>
            <a:ext cx="2358826" cy="765810"/>
          </a:xfrm>
          <a:custGeom>
            <a:avLst/>
            <a:gdLst/>
            <a:ahLst/>
            <a:cxnLst/>
            <a:rect l="l" t="t" r="r" b="b"/>
            <a:pathLst>
              <a:path w="2358826" h="765810" extrusionOk="0">
                <a:moveTo>
                  <a:pt x="17498" y="21961"/>
                </a:moveTo>
                <a:cubicBezTo>
                  <a:pt x="35760" y="-31167"/>
                  <a:pt x="2234437" y="15572"/>
                  <a:pt x="2340376" y="21961"/>
                </a:cubicBezTo>
                <a:cubicBezTo>
                  <a:pt x="2394444" y="99114"/>
                  <a:pt x="2314073" y="512298"/>
                  <a:pt x="2340376" y="755260"/>
                </a:cubicBezTo>
                <a:cubicBezTo>
                  <a:pt x="1513897" y="814340"/>
                  <a:pt x="496447" y="796126"/>
                  <a:pt x="37462" y="757836"/>
                </a:cubicBezTo>
                <a:cubicBezTo>
                  <a:pt x="2962" y="494527"/>
                  <a:pt x="-28664" y="281824"/>
                  <a:pt x="17498" y="21961"/>
                </a:cubicBezTo>
                <a:close/>
              </a:path>
            </a:pathLst>
          </a:custGeom>
          <a:noFill/>
          <a:ln w="9525" cap="flat" cmpd="sng">
            <a:solidFill>
              <a:srgbClr val="00324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2" name="Google Shape;162;p4"/>
          <p:cNvSpPr txBox="1">
            <a:spLocks noGrp="1"/>
          </p:cNvSpPr>
          <p:nvPr>
            <p:ph type="title" idx="4294967295"/>
          </p:nvPr>
        </p:nvSpPr>
        <p:spPr>
          <a:xfrm>
            <a:off x="540000" y="900113"/>
            <a:ext cx="8096000" cy="5216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</a:pPr>
            <a:r>
              <a:rPr lang="es-ES" sz="2000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Objectius</a:t>
            </a:r>
            <a:endParaRPr sz="2000">
              <a:solidFill>
                <a:srgbClr val="C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3" name="Google Shape;163;p4"/>
          <p:cNvSpPr txBox="1">
            <a:spLocks noGrp="1"/>
          </p:cNvSpPr>
          <p:nvPr>
            <p:ph type="ctrTitle"/>
          </p:nvPr>
        </p:nvSpPr>
        <p:spPr>
          <a:xfrm>
            <a:off x="0" y="123824"/>
            <a:ext cx="9135900" cy="5216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</a:pPr>
            <a:r>
              <a:rPr lang="es-ES" sz="2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Investigació i Mètode científic</a:t>
            </a:r>
            <a:endParaRPr sz="240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64" name="Google Shape;164;p4" descr="Forma&#10;&#10;El contenido generado por IA puede ser incorrecto."/>
          <p:cNvPicPr preferRelativeResize="0"/>
          <p:nvPr/>
        </p:nvPicPr>
        <p:blipFill rotWithShape="1">
          <a:blip r:embed="rId3">
            <a:alphaModFix/>
          </a:blip>
          <a:srcRect r="49975"/>
          <a:stretch/>
        </p:blipFill>
        <p:spPr>
          <a:xfrm>
            <a:off x="3455242" y="2204854"/>
            <a:ext cx="2106726" cy="2497728"/>
          </a:xfrm>
          <a:prstGeom prst="rect">
            <a:avLst/>
          </a:prstGeom>
          <a:noFill/>
          <a:ln>
            <a:noFill/>
          </a:ln>
        </p:spPr>
      </p:pic>
      <p:sp>
        <p:nvSpPr>
          <p:cNvPr id="165" name="Google Shape;165;p4"/>
          <p:cNvSpPr txBox="1"/>
          <p:nvPr/>
        </p:nvSpPr>
        <p:spPr>
          <a:xfrm>
            <a:off x="3410878" y="1706317"/>
            <a:ext cx="636962" cy="8812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270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Roboto"/>
              <a:buNone/>
            </a:pPr>
            <a:r>
              <a:rPr lang="es-ES" sz="4000" b="1" i="0" u="none" strike="noStrike" cap="none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2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6" name="Google Shape;166;p4"/>
          <p:cNvSpPr txBox="1"/>
          <p:nvPr/>
        </p:nvSpPr>
        <p:spPr>
          <a:xfrm>
            <a:off x="2906514" y="2672941"/>
            <a:ext cx="636962" cy="8812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270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Roboto"/>
              <a:buNone/>
            </a:pPr>
            <a:r>
              <a:rPr lang="es-ES" sz="4000" b="1" i="0" u="none" strike="noStrike" cap="none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7" name="Google Shape;167;p4"/>
          <p:cNvSpPr txBox="1"/>
          <p:nvPr/>
        </p:nvSpPr>
        <p:spPr>
          <a:xfrm>
            <a:off x="4304505" y="1454260"/>
            <a:ext cx="636962" cy="8812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270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Roboto"/>
              <a:buNone/>
            </a:pPr>
            <a:r>
              <a:rPr lang="es-ES" sz="4000" b="1" i="0" u="none" strike="noStrike" cap="none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3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8" name="Google Shape;168;p4"/>
          <p:cNvSpPr txBox="1"/>
          <p:nvPr/>
        </p:nvSpPr>
        <p:spPr>
          <a:xfrm>
            <a:off x="5020365" y="2452113"/>
            <a:ext cx="636962" cy="8812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270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Roboto"/>
              <a:buNone/>
            </a:pPr>
            <a:r>
              <a:rPr lang="es-ES" sz="4000" b="1" i="0" u="none" strike="noStrike" cap="none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4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9" name="Google Shape;169;p4"/>
          <p:cNvSpPr txBox="1"/>
          <p:nvPr/>
        </p:nvSpPr>
        <p:spPr>
          <a:xfrm>
            <a:off x="5371864" y="3473381"/>
            <a:ext cx="636962" cy="8812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270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Roboto"/>
              <a:buNone/>
            </a:pPr>
            <a:r>
              <a:rPr lang="es-ES" sz="4000" b="1" i="0" u="none" strike="noStrike" cap="none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5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0" name="Google Shape;170;p4"/>
          <p:cNvSpPr txBox="1"/>
          <p:nvPr/>
        </p:nvSpPr>
        <p:spPr>
          <a:xfrm>
            <a:off x="539750" y="4817603"/>
            <a:ext cx="8096400" cy="32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marR="0" lvl="0" indent="0" algn="r" rtl="0">
              <a:lnSpc>
                <a:spcPct val="104166"/>
              </a:lnSpc>
              <a:spcBef>
                <a:spcPts val="5985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s-ES" sz="1200" b="0" i="0" u="none" strike="noStrike" cap="none">
                <a:solidFill>
                  <a:srgbClr val="8E8E8E"/>
                </a:solidFill>
                <a:latin typeface="Arial"/>
                <a:ea typeface="Arial"/>
                <a:cs typeface="Arial"/>
                <a:sym typeface="Arial"/>
              </a:rPr>
              <a:t>Salvant el meu territori </a:t>
            </a:r>
            <a:r>
              <a:rPr lang="es-ES"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- Investigació i mètode científic</a:t>
            </a:r>
            <a:endParaRPr sz="1200" b="0" i="0" u="none" strike="noStrike" cap="none">
              <a:solidFill>
                <a:srgbClr val="8D8D8D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p5"/>
          <p:cNvSpPr/>
          <p:nvPr/>
        </p:nvSpPr>
        <p:spPr>
          <a:xfrm>
            <a:off x="137269" y="687690"/>
            <a:ext cx="8791355" cy="4092128"/>
          </a:xfrm>
          <a:custGeom>
            <a:avLst/>
            <a:gdLst/>
            <a:ahLst/>
            <a:cxnLst/>
            <a:rect l="l" t="t" r="r" b="b"/>
            <a:pathLst>
              <a:path w="8791355" h="4092128" extrusionOk="0">
                <a:moveTo>
                  <a:pt x="65216" y="117351"/>
                </a:moveTo>
                <a:cubicBezTo>
                  <a:pt x="140235" y="-147156"/>
                  <a:pt x="8302878" y="86220"/>
                  <a:pt x="8722594" y="117351"/>
                </a:cubicBezTo>
                <a:cubicBezTo>
                  <a:pt x="8856378" y="506776"/>
                  <a:pt x="8742858" y="2731342"/>
                  <a:pt x="8722594" y="4035755"/>
                </a:cubicBezTo>
                <a:cubicBezTo>
                  <a:pt x="5666106" y="4252832"/>
                  <a:pt x="1862423" y="4144448"/>
                  <a:pt x="139623" y="4049519"/>
                </a:cubicBezTo>
                <a:cubicBezTo>
                  <a:pt x="9200" y="2672028"/>
                  <a:pt x="81531" y="1593892"/>
                  <a:pt x="65216" y="117351"/>
                </a:cubicBezTo>
                <a:close/>
              </a:path>
            </a:pathLst>
          </a:custGeom>
          <a:noFill/>
          <a:ln w="9525" cap="flat" cmpd="sng">
            <a:solidFill>
              <a:srgbClr val="00324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6" name="Google Shape;176;p5"/>
          <p:cNvSpPr txBox="1"/>
          <p:nvPr/>
        </p:nvSpPr>
        <p:spPr>
          <a:xfrm>
            <a:off x="539750" y="1467450"/>
            <a:ext cx="3702000" cy="286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s-ES" sz="1200" b="0" i="0" u="none" strike="noStrike" cap="none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Part I: La ciència per a millorar el nostre entorn</a:t>
            </a:r>
            <a:br>
              <a:rPr lang="es-ES" sz="1200" b="0" i="0" u="none" strike="noStrike" cap="none">
                <a:solidFill>
                  <a:srgbClr val="424242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s-ES" sz="1200" b="0" i="0" u="none" strike="noStrike" cap="none">
                <a:solidFill>
                  <a:srgbClr val="424242"/>
                </a:solidFill>
                <a:latin typeface="Arial"/>
                <a:ea typeface="Arial"/>
                <a:cs typeface="Arial"/>
                <a:sym typeface="Arial"/>
              </a:rPr>
              <a:t>   1.1. </a:t>
            </a:r>
            <a:r>
              <a:rPr lang="es-ES"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Ciència i Tecnologia</a:t>
            </a:r>
            <a:br>
              <a:rPr lang="es-ES" sz="1200" b="0" i="0" u="none" strike="noStrike" cap="none">
                <a:solidFill>
                  <a:srgbClr val="424242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s-ES" sz="1200" b="0" i="0" u="none" strike="noStrike" cap="none">
                <a:solidFill>
                  <a:srgbClr val="424242"/>
                </a:solidFill>
                <a:latin typeface="Arial"/>
                <a:ea typeface="Arial"/>
                <a:cs typeface="Arial"/>
                <a:sym typeface="Arial"/>
              </a:rPr>
              <a:t>         1.1.1. </a:t>
            </a:r>
            <a:r>
              <a:rPr lang="es-ES"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La importància de la ciència i la</a:t>
            </a:r>
            <a:br>
              <a:rPr lang="es-ES"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s-ES"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 	tecnologia</a:t>
            </a:r>
            <a:br>
              <a:rPr lang="es-ES" sz="1200" b="0" i="0" u="none" strike="noStrike" cap="none">
                <a:solidFill>
                  <a:srgbClr val="424242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s-ES" sz="1200" b="0" i="0" u="none" strike="noStrike" cap="none">
                <a:solidFill>
                  <a:srgbClr val="424242"/>
                </a:solidFill>
                <a:latin typeface="Arial"/>
                <a:ea typeface="Arial"/>
                <a:cs typeface="Arial"/>
                <a:sym typeface="Arial"/>
              </a:rPr>
              <a:t>         1.1.2. Definicions</a:t>
            </a:r>
            <a:br>
              <a:rPr lang="es-ES" sz="1200" b="0" i="0" u="none" strike="noStrike" cap="none">
                <a:solidFill>
                  <a:srgbClr val="424242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s-ES" sz="1200" b="0" i="0" u="none" strike="noStrike" cap="none">
                <a:solidFill>
                  <a:srgbClr val="424242"/>
                </a:solidFill>
                <a:latin typeface="Arial"/>
                <a:ea typeface="Arial"/>
                <a:cs typeface="Arial"/>
                <a:sym typeface="Arial"/>
              </a:rPr>
              <a:t>   1.2. </a:t>
            </a:r>
            <a:r>
              <a:rPr lang="es-ES"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Comprendre el nostre entorn</a:t>
            </a:r>
            <a:br>
              <a:rPr lang="es-ES" sz="1200" b="0" i="0" u="none" strike="noStrike" cap="none">
                <a:solidFill>
                  <a:srgbClr val="424242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s-ES" sz="1200" b="0" i="0" u="none" strike="noStrike" cap="none">
                <a:solidFill>
                  <a:srgbClr val="424242"/>
                </a:solidFill>
                <a:latin typeface="Arial"/>
                <a:ea typeface="Arial"/>
                <a:cs typeface="Arial"/>
                <a:sym typeface="Arial"/>
              </a:rPr>
              <a:t>         1.2.1. </a:t>
            </a:r>
            <a:r>
              <a:rPr lang="es-ES"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La realitat és complexa</a:t>
            </a:r>
            <a:br>
              <a:rPr lang="es-ES" sz="1200" b="0" i="0" u="none" strike="noStrike" cap="none">
                <a:solidFill>
                  <a:srgbClr val="424242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s-ES" sz="1200" b="0" i="0" u="none" strike="noStrike" cap="none">
                <a:solidFill>
                  <a:srgbClr val="424242"/>
                </a:solidFill>
                <a:latin typeface="Arial"/>
                <a:ea typeface="Arial"/>
                <a:cs typeface="Arial"/>
                <a:sym typeface="Arial"/>
              </a:rPr>
              <a:t>         1.2.2. </a:t>
            </a:r>
            <a:r>
              <a:rPr lang="es-ES"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Col·lisió d'interessos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s-ES" sz="1200" b="0" i="0" u="none" strike="noStrike" cap="none">
                <a:solidFill>
                  <a:srgbClr val="424242"/>
                </a:solidFill>
                <a:latin typeface="Arial"/>
                <a:ea typeface="Arial"/>
                <a:cs typeface="Arial"/>
                <a:sym typeface="Arial"/>
              </a:rPr>
              <a:t>   1.3. </a:t>
            </a:r>
            <a:r>
              <a:rPr lang="es-ES"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Projecte </a:t>
            </a:r>
            <a:r>
              <a:rPr lang="es-ES" sz="1200" b="0" i="1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Salvant el meu territori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200" b="0" i="0" u="none" strike="noStrike" cap="none">
              <a:solidFill>
                <a:srgbClr val="42424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s-ES" sz="1200" b="0" i="0" u="none" strike="noStrike" cap="none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Part II: L'activitat científica</a:t>
            </a:r>
            <a:endParaRPr sz="1200" b="0" i="0" u="none" strike="noStrike" cap="none">
              <a:solidFill>
                <a:srgbClr val="C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s-ES" sz="1200" b="0" i="0" u="none" strike="noStrike" cap="none">
                <a:solidFill>
                  <a:srgbClr val="424242"/>
                </a:solidFill>
                <a:latin typeface="Arial"/>
                <a:ea typeface="Arial"/>
                <a:cs typeface="Arial"/>
                <a:sym typeface="Arial"/>
              </a:rPr>
              <a:t>   2.1. </a:t>
            </a:r>
            <a:r>
              <a:rPr lang="es-ES"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L'activitat científica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s-ES" sz="1200" b="0" i="0" u="none" strike="noStrike" cap="none">
                <a:solidFill>
                  <a:srgbClr val="424242"/>
                </a:solidFill>
                <a:latin typeface="Arial"/>
                <a:ea typeface="Arial"/>
                <a:cs typeface="Arial"/>
                <a:sym typeface="Arial"/>
              </a:rPr>
              <a:t>         2.1.1. </a:t>
            </a:r>
            <a:r>
              <a:rPr lang="es-ES"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Investigació i desenvolupament (I+D)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s-ES" sz="1200" b="0" i="0" u="none" strike="noStrike" cap="none">
                <a:solidFill>
                  <a:srgbClr val="424242"/>
                </a:solidFill>
                <a:latin typeface="Arial"/>
                <a:ea typeface="Arial"/>
                <a:cs typeface="Arial"/>
                <a:sym typeface="Arial"/>
              </a:rPr>
              <a:t>         2.1.2. </a:t>
            </a:r>
            <a:r>
              <a:rPr lang="es-ES"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Tipus d'investigació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s-ES" sz="1200" b="0" i="0" u="none" strike="noStrike" cap="none">
                <a:solidFill>
                  <a:srgbClr val="424242"/>
                </a:solidFill>
                <a:latin typeface="Arial"/>
                <a:ea typeface="Arial"/>
                <a:cs typeface="Arial"/>
                <a:sym typeface="Arial"/>
              </a:rPr>
              <a:t>   2.2. </a:t>
            </a:r>
            <a:r>
              <a:rPr lang="es-ES"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Projecte </a:t>
            </a:r>
            <a:r>
              <a:rPr lang="es-ES" sz="1200" b="0" i="1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Salvant el meu territori</a:t>
            </a:r>
            <a:endParaRPr sz="1200" b="0" i="0" u="none" strike="noStrike" cap="none">
              <a:solidFill>
                <a:srgbClr val="42424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7" name="Google Shape;177;p5"/>
          <p:cNvSpPr txBox="1"/>
          <p:nvPr/>
        </p:nvSpPr>
        <p:spPr>
          <a:xfrm>
            <a:off x="539750" y="903892"/>
            <a:ext cx="8096250" cy="5214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200"/>
              <a:buFont typeface="Arial"/>
              <a:buNone/>
            </a:pPr>
            <a:r>
              <a:rPr lang="es-ES" sz="2000" b="0" i="0" u="none" strike="noStrike" cap="none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Sumari</a:t>
            </a:r>
            <a:endParaRPr sz="2000" b="0" i="0" u="none" strike="noStrike" cap="none">
              <a:solidFill>
                <a:srgbClr val="C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8" name="Google Shape;178;p5"/>
          <p:cNvSpPr txBox="1"/>
          <p:nvPr/>
        </p:nvSpPr>
        <p:spPr>
          <a:xfrm>
            <a:off x="4933950" y="1468071"/>
            <a:ext cx="3702000" cy="330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s-ES" sz="1200" b="0" i="0" u="none" strike="noStrike" cap="none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Part III: El mètode científic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s-ES" sz="1200" b="0" i="0" u="none" strike="noStrike" cap="none">
                <a:solidFill>
                  <a:srgbClr val="424242"/>
                </a:solidFill>
                <a:latin typeface="Arial"/>
                <a:ea typeface="Arial"/>
                <a:cs typeface="Arial"/>
                <a:sym typeface="Arial"/>
              </a:rPr>
              <a:t>   3.1. </a:t>
            </a:r>
            <a:r>
              <a:rPr lang="es-ES"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El mètode científic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s-ES" sz="1200" b="0" i="0" u="none" strike="noStrike" cap="none">
                <a:solidFill>
                  <a:srgbClr val="424242"/>
                </a:solidFill>
                <a:latin typeface="Arial"/>
                <a:ea typeface="Arial"/>
                <a:cs typeface="Arial"/>
                <a:sym typeface="Arial"/>
              </a:rPr>
              <a:t>         3.1.1. </a:t>
            </a:r>
            <a:r>
              <a:rPr lang="es-ES"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Què és el mètode científic?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s-ES" sz="1200" b="0" i="0" u="none" strike="noStrike" cap="none">
                <a:solidFill>
                  <a:srgbClr val="424242"/>
                </a:solidFill>
                <a:latin typeface="Arial"/>
                <a:ea typeface="Arial"/>
                <a:cs typeface="Arial"/>
                <a:sym typeface="Arial"/>
              </a:rPr>
              <a:t>         3.1.2. </a:t>
            </a:r>
            <a:r>
              <a:rPr lang="es-ES"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Limitacions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s-ES" sz="1200" b="0" i="0" u="none" strike="noStrike" cap="none">
                <a:solidFill>
                  <a:srgbClr val="424242"/>
                </a:solidFill>
                <a:latin typeface="Arial"/>
                <a:ea typeface="Arial"/>
                <a:cs typeface="Arial"/>
                <a:sym typeface="Arial"/>
              </a:rPr>
              <a:t>   3.2. </a:t>
            </a:r>
            <a:r>
              <a:rPr lang="es-ES"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Esquema del mètode científic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s-ES" sz="1200" b="0" i="0" u="none" strike="noStrike" cap="none">
                <a:solidFill>
                  <a:srgbClr val="424242"/>
                </a:solidFill>
                <a:latin typeface="Arial"/>
                <a:ea typeface="Arial"/>
                <a:cs typeface="Arial"/>
                <a:sym typeface="Arial"/>
              </a:rPr>
              <a:t>   3.3. </a:t>
            </a:r>
            <a:r>
              <a:rPr lang="es-ES"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Projecte </a:t>
            </a:r>
            <a:r>
              <a:rPr lang="es-ES" sz="1200" b="0" i="1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Salvant el meu territori</a:t>
            </a:r>
            <a:endParaRPr sz="1200" b="0" i="0" u="none" strike="noStrike" cap="none">
              <a:solidFill>
                <a:srgbClr val="42424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20000"/>
              </a:lnSpc>
              <a:spcBef>
                <a:spcPts val="144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s-ES" sz="1200" b="0" i="0" u="none" strike="noStrike" cap="none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Part IV: Aplicar el mètode científic </a:t>
            </a:r>
            <a:r>
              <a:rPr lang="es-ES"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(opcional)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s-ES" sz="1200" b="0" i="0" u="none" strike="noStrike" cap="none">
                <a:solidFill>
                  <a:srgbClr val="424242"/>
                </a:solidFill>
                <a:latin typeface="Arial"/>
                <a:ea typeface="Arial"/>
                <a:cs typeface="Arial"/>
                <a:sym typeface="Arial"/>
              </a:rPr>
              <a:t>   4.1. </a:t>
            </a:r>
            <a:r>
              <a:rPr lang="es-ES"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Aplicar el mètode científic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s-ES" sz="1200" b="0" i="0" u="none" strike="noStrike" cap="none">
                <a:solidFill>
                  <a:srgbClr val="424242"/>
                </a:solidFill>
                <a:latin typeface="Arial"/>
                <a:ea typeface="Arial"/>
                <a:cs typeface="Arial"/>
                <a:sym typeface="Arial"/>
              </a:rPr>
              <a:t>   4.2. </a:t>
            </a:r>
            <a:r>
              <a:rPr lang="es-ES"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Projecte </a:t>
            </a:r>
            <a:r>
              <a:rPr lang="es-ES" sz="1200" b="0" i="1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Salvant el meu territori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200" b="0" i="0" u="none" strike="noStrike" cap="none">
              <a:solidFill>
                <a:srgbClr val="42424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20000"/>
              </a:lnSpc>
              <a:spcBef>
                <a:spcPts val="5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s-ES" sz="1200" b="0" i="0" u="none" strike="noStrike" cap="none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Part V: Kit</a:t>
            </a:r>
            <a:r>
              <a:rPr lang="es-ES" sz="1200" b="0" i="1" u="none" strike="noStrike" cap="none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 Salvant el meu territori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s-ES" sz="1200" b="0" i="0" u="none" strike="noStrike" cap="none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   </a:t>
            </a:r>
            <a:r>
              <a:rPr lang="es-ES" sz="1200" b="0" i="0" u="none" strike="noStrike" cap="none">
                <a:solidFill>
                  <a:srgbClr val="424242"/>
                </a:solidFill>
                <a:latin typeface="Arial"/>
                <a:ea typeface="Arial"/>
                <a:cs typeface="Arial"/>
                <a:sym typeface="Arial"/>
              </a:rPr>
              <a:t>5.1. </a:t>
            </a:r>
            <a:r>
              <a:rPr lang="es-ES"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Pòster Mètode científic i Tècniques</a:t>
            </a:r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s-ES"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d'investigació 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s-ES" sz="1200" b="0" i="0" u="none" strike="noStrike" cap="none">
                <a:solidFill>
                  <a:srgbClr val="424242"/>
                </a:solidFill>
                <a:latin typeface="Arial"/>
                <a:ea typeface="Arial"/>
                <a:cs typeface="Arial"/>
                <a:sym typeface="Arial"/>
              </a:rPr>
              <a:t>   5.2. </a:t>
            </a:r>
            <a:r>
              <a:rPr lang="es-ES"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Viabilitat del projecte d'investigació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s-ES" sz="1200" b="0" i="0" u="none" strike="noStrike" cap="none">
                <a:solidFill>
                  <a:srgbClr val="424242"/>
                </a:solidFill>
                <a:latin typeface="Arial"/>
                <a:ea typeface="Arial"/>
                <a:cs typeface="Arial"/>
                <a:sym typeface="Arial"/>
              </a:rPr>
              <a:t>   5.3. </a:t>
            </a:r>
            <a:r>
              <a:rPr lang="es-ES"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Memòria del projecte d'investigació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6000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200" b="0" i="0" u="none" strike="noStrike" cap="none">
              <a:solidFill>
                <a:srgbClr val="42424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9" name="Google Shape;179;p5"/>
          <p:cNvSpPr txBox="1"/>
          <p:nvPr/>
        </p:nvSpPr>
        <p:spPr>
          <a:xfrm>
            <a:off x="539750" y="4817603"/>
            <a:ext cx="8096400" cy="32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marR="0" lvl="0" indent="0" algn="r" rtl="0">
              <a:lnSpc>
                <a:spcPct val="104166"/>
              </a:lnSpc>
              <a:spcBef>
                <a:spcPts val="5985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s-ES" sz="1200" b="0" i="0" u="none" strike="noStrike" cap="none">
                <a:solidFill>
                  <a:srgbClr val="8E8E8E"/>
                </a:solidFill>
                <a:latin typeface="Arial"/>
                <a:ea typeface="Arial"/>
                <a:cs typeface="Arial"/>
                <a:sym typeface="Arial"/>
              </a:rPr>
              <a:t>Salvant el meu territori </a:t>
            </a:r>
            <a:r>
              <a:rPr lang="es-ES"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- Investigació i mètode científic</a:t>
            </a:r>
            <a:endParaRPr sz="1200" b="0" i="0" u="none" strike="noStrike" cap="none">
              <a:solidFill>
                <a:srgbClr val="8D8D8D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0" name="Google Shape;180;p5"/>
          <p:cNvSpPr txBox="1">
            <a:spLocks noGrp="1"/>
          </p:cNvSpPr>
          <p:nvPr>
            <p:ph type="ctrTitle"/>
          </p:nvPr>
        </p:nvSpPr>
        <p:spPr>
          <a:xfrm>
            <a:off x="0" y="123824"/>
            <a:ext cx="9135900" cy="52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</a:pPr>
            <a:r>
              <a:rPr lang="es-ES" sz="2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Investigació i Mètode científic</a:t>
            </a:r>
            <a:endParaRPr sz="240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p6"/>
          <p:cNvSpPr/>
          <p:nvPr/>
        </p:nvSpPr>
        <p:spPr>
          <a:xfrm rot="10800000">
            <a:off x="4878124" y="4216795"/>
            <a:ext cx="3726125" cy="325897"/>
          </a:xfrm>
          <a:custGeom>
            <a:avLst/>
            <a:gdLst/>
            <a:ahLst/>
            <a:cxnLst/>
            <a:rect l="l" t="t" r="r" b="b"/>
            <a:pathLst>
              <a:path w="7095441" h="977489" extrusionOk="0">
                <a:moveTo>
                  <a:pt x="3274727" y="6736"/>
                </a:moveTo>
                <a:cubicBezTo>
                  <a:pt x="2346412" y="-23744"/>
                  <a:pt x="1362438" y="52456"/>
                  <a:pt x="845603" y="169738"/>
                </a:cubicBezTo>
                <a:cubicBezTo>
                  <a:pt x="328768" y="287020"/>
                  <a:pt x="-314625" y="575917"/>
                  <a:pt x="173718" y="710426"/>
                </a:cubicBezTo>
                <a:cubicBezTo>
                  <a:pt x="662061" y="844936"/>
                  <a:pt x="2656513" y="988722"/>
                  <a:pt x="3775659" y="976795"/>
                </a:cubicBezTo>
                <a:cubicBezTo>
                  <a:pt x="4695360" y="930413"/>
                  <a:pt x="6448623" y="742895"/>
                  <a:pt x="6888595" y="638865"/>
                </a:cubicBezTo>
                <a:cubicBezTo>
                  <a:pt x="7328567" y="534836"/>
                  <a:pt x="7017803" y="457973"/>
                  <a:pt x="6415492" y="352618"/>
                </a:cubicBezTo>
                <a:cubicBezTo>
                  <a:pt x="5813181" y="247263"/>
                  <a:pt x="4203042" y="37216"/>
                  <a:pt x="3274727" y="6736"/>
                </a:cubicBezTo>
                <a:close/>
              </a:path>
            </a:pathLst>
          </a:custGeom>
          <a:solidFill>
            <a:srgbClr val="CBBFC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6" name="Google Shape;186;p6"/>
          <p:cNvSpPr txBox="1"/>
          <p:nvPr/>
        </p:nvSpPr>
        <p:spPr>
          <a:xfrm>
            <a:off x="539750" y="900113"/>
            <a:ext cx="8096250" cy="3651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s-ES" sz="1800" b="0" i="0" u="none" strike="noStrike" cap="none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Part V 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None/>
            </a:pPr>
            <a:r>
              <a:rPr lang="es-ES" sz="3000" b="0" i="0" u="none" strike="noStrike" cap="none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Kit </a:t>
            </a:r>
            <a:r>
              <a:rPr lang="es-ES" sz="3000" b="0" i="1" u="none" strike="noStrike" cap="none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Salvant el meu territori</a:t>
            </a:r>
            <a:endParaRPr sz="3000" b="0" i="1" u="none" strike="noStrike" cap="none">
              <a:solidFill>
                <a:srgbClr val="C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None/>
            </a:pPr>
            <a:endParaRPr sz="3000" b="0" i="0" u="none" strike="noStrike" cap="none">
              <a:solidFill>
                <a:srgbClr val="C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808037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es-ES" sz="2000" b="0" i="0" u="none" strike="noStrike" cap="none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5.1. Pòster Mètode científic i Tècniques d'investigació</a:t>
            </a:r>
            <a:endParaRPr sz="2000" b="0" i="0" u="none" strike="noStrike" cap="none">
              <a:solidFill>
                <a:srgbClr val="C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808037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es-ES" sz="2000" b="0" i="0" u="none" strike="noStrike" cap="none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5.2. Viabilitat del projecte d'investigació</a:t>
            </a:r>
            <a:endParaRPr sz="2000" b="0" i="0" u="none" strike="noStrike" cap="none">
              <a:solidFill>
                <a:srgbClr val="C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808037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es-ES" sz="2000" b="0" i="0" u="none" strike="noStrike" cap="none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5.3. Memòria del projecte d'investigació</a:t>
            </a:r>
            <a:endParaRPr sz="2000" b="0" i="0" u="none" strike="noStrike" cap="none">
              <a:solidFill>
                <a:srgbClr val="C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7" name="Google Shape;187;p6"/>
          <p:cNvSpPr/>
          <p:nvPr/>
        </p:nvSpPr>
        <p:spPr>
          <a:xfrm flipH="1">
            <a:off x="4528219" y="3324376"/>
            <a:ext cx="2583600" cy="1129775"/>
          </a:xfrm>
          <a:prstGeom prst="wedgeEllipseCallout">
            <a:avLst>
              <a:gd name="adj1" fmla="val -63286"/>
              <a:gd name="adj2" fmla="val -66820"/>
            </a:avLst>
          </a:prstGeom>
          <a:noFill/>
          <a:ln w="1270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8" name="Google Shape;188;p6"/>
          <p:cNvSpPr txBox="1"/>
          <p:nvPr/>
        </p:nvSpPr>
        <p:spPr>
          <a:xfrm>
            <a:off x="4601569" y="3388729"/>
            <a:ext cx="2278444" cy="9044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2700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Roboto"/>
              <a:buNone/>
            </a:pPr>
            <a:r>
              <a:rPr lang="es-ES"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Ara t’explicaré alguns</a:t>
            </a:r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12700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Roboto"/>
              <a:buNone/>
            </a:pPr>
            <a:r>
              <a:rPr lang="es-ES"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recursos molt útils perquè</a:t>
            </a:r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12700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Roboto"/>
              <a:buNone/>
            </a:pPr>
            <a:r>
              <a:rPr lang="es-ES"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t'acompanyen durant tot</a:t>
            </a:r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12700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Roboto"/>
              <a:buNone/>
            </a:pPr>
            <a:r>
              <a:rPr lang="es-ES"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el procés d'investigació</a:t>
            </a:r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89" name="Google Shape;189;p6"/>
          <p:cNvGrpSpPr/>
          <p:nvPr/>
        </p:nvGrpSpPr>
        <p:grpSpPr>
          <a:xfrm flipH="1">
            <a:off x="7378702" y="2266374"/>
            <a:ext cx="1154544" cy="2113369"/>
            <a:chOff x="450718" y="3715931"/>
            <a:chExt cx="894911" cy="2302979"/>
          </a:xfrm>
        </p:grpSpPr>
        <p:sp>
          <p:nvSpPr>
            <p:cNvPr id="190" name="Google Shape;190;p6"/>
            <p:cNvSpPr/>
            <p:nvPr/>
          </p:nvSpPr>
          <p:spPr>
            <a:xfrm>
              <a:off x="613054" y="4440799"/>
              <a:ext cx="496163" cy="1053253"/>
            </a:xfrm>
            <a:custGeom>
              <a:avLst/>
              <a:gdLst/>
              <a:ahLst/>
              <a:cxnLst/>
              <a:rect l="l" t="t" r="r" b="b"/>
              <a:pathLst>
                <a:path w="496163" h="1053253" extrusionOk="0">
                  <a:moveTo>
                    <a:pt x="158783" y="5474"/>
                  </a:moveTo>
                  <a:cubicBezTo>
                    <a:pt x="158783" y="5474"/>
                    <a:pt x="219606" y="60914"/>
                    <a:pt x="295528" y="28813"/>
                  </a:cubicBezTo>
                  <a:cubicBezTo>
                    <a:pt x="371600" y="-3271"/>
                    <a:pt x="371600" y="-356"/>
                    <a:pt x="371600" y="-356"/>
                  </a:cubicBezTo>
                  <a:cubicBezTo>
                    <a:pt x="371600" y="-356"/>
                    <a:pt x="434890" y="647307"/>
                    <a:pt x="445056" y="743576"/>
                  </a:cubicBezTo>
                  <a:cubicBezTo>
                    <a:pt x="455222" y="839862"/>
                    <a:pt x="503262" y="1038248"/>
                    <a:pt x="503262" y="1038248"/>
                  </a:cubicBezTo>
                  <a:cubicBezTo>
                    <a:pt x="503262" y="1038248"/>
                    <a:pt x="103035" y="1049908"/>
                    <a:pt x="24497" y="1052823"/>
                  </a:cubicBezTo>
                  <a:cubicBezTo>
                    <a:pt x="-54042" y="1055738"/>
                    <a:pt x="158783" y="5474"/>
                    <a:pt x="158783" y="5474"/>
                  </a:cubicBezTo>
                  <a:close/>
                </a:path>
              </a:pathLst>
            </a:custGeom>
            <a:solidFill>
              <a:srgbClr val="E5DFE1"/>
            </a:solidFill>
            <a:ln w="20625" cap="flat" cmpd="sng">
              <a:solidFill>
                <a:srgbClr val="000000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1" name="Google Shape;191;p6"/>
            <p:cNvSpPr/>
            <p:nvPr/>
          </p:nvSpPr>
          <p:spPr>
            <a:xfrm rot="10800000" flipH="1">
              <a:off x="616760" y="5793268"/>
              <a:ext cx="193714" cy="225642"/>
            </a:xfrm>
            <a:custGeom>
              <a:avLst/>
              <a:gdLst/>
              <a:ahLst/>
              <a:cxnLst/>
              <a:rect l="l" t="t" r="r" b="b"/>
              <a:pathLst>
                <a:path w="193714" h="225642" extrusionOk="0">
                  <a:moveTo>
                    <a:pt x="140455" y="215848"/>
                  </a:moveTo>
                  <a:cubicBezTo>
                    <a:pt x="140128" y="215635"/>
                    <a:pt x="139774" y="215465"/>
                    <a:pt x="139396" y="215343"/>
                  </a:cubicBezTo>
                  <a:cubicBezTo>
                    <a:pt x="133552" y="213522"/>
                    <a:pt x="127677" y="211823"/>
                    <a:pt x="121806" y="210129"/>
                  </a:cubicBezTo>
                  <a:cubicBezTo>
                    <a:pt x="86810" y="200029"/>
                    <a:pt x="53751" y="190493"/>
                    <a:pt x="29730" y="154985"/>
                  </a:cubicBezTo>
                  <a:cubicBezTo>
                    <a:pt x="5382" y="118994"/>
                    <a:pt x="2069" y="76350"/>
                    <a:pt x="21291" y="46344"/>
                  </a:cubicBezTo>
                  <a:cubicBezTo>
                    <a:pt x="44549" y="10013"/>
                    <a:pt x="82607" y="407"/>
                    <a:pt x="118256" y="21849"/>
                  </a:cubicBezTo>
                  <a:cubicBezTo>
                    <a:pt x="154488" y="43662"/>
                    <a:pt x="176191" y="77460"/>
                    <a:pt x="182771" y="122302"/>
                  </a:cubicBezTo>
                  <a:cubicBezTo>
                    <a:pt x="189497" y="168164"/>
                    <a:pt x="179222" y="190891"/>
                    <a:pt x="140496" y="215821"/>
                  </a:cubicBezTo>
                  <a:cubicBezTo>
                    <a:pt x="140482" y="215832"/>
                    <a:pt x="140469" y="215837"/>
                    <a:pt x="140455" y="215848"/>
                  </a:cubicBezTo>
                  <a:close/>
                  <a:moveTo>
                    <a:pt x="80598" y="142"/>
                  </a:moveTo>
                  <a:cubicBezTo>
                    <a:pt x="54919" y="142"/>
                    <a:pt x="30684" y="13942"/>
                    <a:pt x="14011" y="39982"/>
                  </a:cubicBezTo>
                  <a:cubicBezTo>
                    <a:pt x="-7415" y="73440"/>
                    <a:pt x="-3966" y="122302"/>
                    <a:pt x="22595" y="161569"/>
                  </a:cubicBezTo>
                  <a:cubicBezTo>
                    <a:pt x="48552" y="199928"/>
                    <a:pt x="84688" y="210357"/>
                    <a:pt x="119629" y="220435"/>
                  </a:cubicBezTo>
                  <a:cubicBezTo>
                    <a:pt x="125441" y="222119"/>
                    <a:pt x="131262" y="223797"/>
                    <a:pt x="137047" y="225602"/>
                  </a:cubicBezTo>
                  <a:cubicBezTo>
                    <a:pt x="138247" y="225979"/>
                    <a:pt x="139455" y="225751"/>
                    <a:pt x="140455" y="225098"/>
                  </a:cubicBezTo>
                  <a:cubicBezTo>
                    <a:pt x="141778" y="225963"/>
                    <a:pt x="143450" y="226043"/>
                    <a:pt x="144881" y="225124"/>
                  </a:cubicBezTo>
                  <a:cubicBezTo>
                    <a:pt x="186838" y="198112"/>
                    <a:pt x="199094" y="170734"/>
                    <a:pt x="191728" y="120508"/>
                  </a:cubicBezTo>
                  <a:cubicBezTo>
                    <a:pt x="184644" y="72198"/>
                    <a:pt x="161322" y="35830"/>
                    <a:pt x="122419" y="12408"/>
                  </a:cubicBezTo>
                  <a:cubicBezTo>
                    <a:pt x="108700" y="4151"/>
                    <a:pt x="94435" y="147"/>
                    <a:pt x="80598" y="142"/>
                  </a:cubicBezTo>
                  <a:close/>
                </a:path>
              </a:pathLst>
            </a:custGeom>
            <a:solidFill>
              <a:srgbClr val="000000"/>
            </a:solidFill>
            <a:ln w="11600" cap="flat" cmpd="sng">
              <a:solidFill>
                <a:srgbClr val="000000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2" name="Google Shape;192;p6"/>
            <p:cNvSpPr/>
            <p:nvPr/>
          </p:nvSpPr>
          <p:spPr>
            <a:xfrm rot="10800000" flipH="1">
              <a:off x="758524" y="5493608"/>
              <a:ext cx="25852" cy="328741"/>
            </a:xfrm>
            <a:custGeom>
              <a:avLst/>
              <a:gdLst/>
              <a:ahLst/>
              <a:cxnLst/>
              <a:rect l="l" t="t" r="r" b="b"/>
              <a:pathLst>
                <a:path w="25852" h="328741" extrusionOk="0">
                  <a:moveTo>
                    <a:pt x="21324" y="78"/>
                  </a:moveTo>
                  <a:cubicBezTo>
                    <a:pt x="18920" y="78"/>
                    <a:pt x="16912" y="2281"/>
                    <a:pt x="16789" y="5122"/>
                  </a:cubicBezTo>
                  <a:cubicBezTo>
                    <a:pt x="16330" y="15891"/>
                    <a:pt x="15625" y="26882"/>
                    <a:pt x="14948" y="37513"/>
                  </a:cubicBezTo>
                  <a:cubicBezTo>
                    <a:pt x="13431" y="61232"/>
                    <a:pt x="11863" y="85759"/>
                    <a:pt x="12817" y="109909"/>
                  </a:cubicBezTo>
                  <a:cubicBezTo>
                    <a:pt x="14162" y="143860"/>
                    <a:pt x="10313" y="178577"/>
                    <a:pt x="6591" y="212152"/>
                  </a:cubicBezTo>
                  <a:cubicBezTo>
                    <a:pt x="2543" y="248684"/>
                    <a:pt x="-1647" y="286464"/>
                    <a:pt x="698" y="323894"/>
                  </a:cubicBezTo>
                  <a:cubicBezTo>
                    <a:pt x="879" y="326814"/>
                    <a:pt x="3029" y="329050"/>
                    <a:pt x="5564" y="328800"/>
                  </a:cubicBezTo>
                  <a:cubicBezTo>
                    <a:pt x="8068" y="328588"/>
                    <a:pt x="9950" y="326045"/>
                    <a:pt x="9768" y="323119"/>
                  </a:cubicBezTo>
                  <a:cubicBezTo>
                    <a:pt x="7487" y="286756"/>
                    <a:pt x="11613" y="249528"/>
                    <a:pt x="15603" y="213516"/>
                  </a:cubicBezTo>
                  <a:cubicBezTo>
                    <a:pt x="19374" y="179490"/>
                    <a:pt x="23278" y="144301"/>
                    <a:pt x="21897" y="109420"/>
                  </a:cubicBezTo>
                  <a:cubicBezTo>
                    <a:pt x="20965" y="85908"/>
                    <a:pt x="22515" y="61705"/>
                    <a:pt x="24010" y="38299"/>
                  </a:cubicBezTo>
                  <a:cubicBezTo>
                    <a:pt x="24696" y="27610"/>
                    <a:pt x="25400" y="16549"/>
                    <a:pt x="25868" y="5653"/>
                  </a:cubicBezTo>
                  <a:cubicBezTo>
                    <a:pt x="25991" y="2722"/>
                    <a:pt x="24064" y="232"/>
                    <a:pt x="21556" y="83"/>
                  </a:cubicBezTo>
                  <a:cubicBezTo>
                    <a:pt x="21478" y="78"/>
                    <a:pt x="21401" y="78"/>
                    <a:pt x="21324" y="78"/>
                  </a:cubicBezTo>
                </a:path>
              </a:pathLst>
            </a:custGeom>
            <a:solidFill>
              <a:srgbClr val="1D1D1B"/>
            </a:solidFill>
            <a:ln w="10325" cap="flat" cmpd="sng">
              <a:solidFill>
                <a:srgbClr val="000000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3" name="Google Shape;193;p6"/>
            <p:cNvSpPr/>
            <p:nvPr/>
          </p:nvSpPr>
          <p:spPr>
            <a:xfrm rot="10800000" flipH="1">
              <a:off x="899843" y="5483956"/>
              <a:ext cx="13729" cy="316855"/>
            </a:xfrm>
            <a:custGeom>
              <a:avLst/>
              <a:gdLst/>
              <a:ahLst/>
              <a:cxnLst/>
              <a:rect l="l" t="t" r="r" b="b"/>
              <a:pathLst>
                <a:path w="13729" h="316855" extrusionOk="0">
                  <a:moveTo>
                    <a:pt x="9214" y="78"/>
                  </a:moveTo>
                  <a:cubicBezTo>
                    <a:pt x="6742" y="78"/>
                    <a:pt x="4715" y="2398"/>
                    <a:pt x="4669" y="5292"/>
                  </a:cubicBezTo>
                  <a:lnTo>
                    <a:pt x="30" y="311527"/>
                  </a:lnTo>
                  <a:cubicBezTo>
                    <a:pt x="-16" y="314458"/>
                    <a:pt x="1984" y="316880"/>
                    <a:pt x="4492" y="316933"/>
                  </a:cubicBezTo>
                  <a:lnTo>
                    <a:pt x="4574" y="316933"/>
                  </a:lnTo>
                  <a:cubicBezTo>
                    <a:pt x="7046" y="316933"/>
                    <a:pt x="9073" y="314612"/>
                    <a:pt x="9118" y="311713"/>
                  </a:cubicBezTo>
                  <a:lnTo>
                    <a:pt x="13758" y="5483"/>
                  </a:lnTo>
                  <a:cubicBezTo>
                    <a:pt x="13803" y="2552"/>
                    <a:pt x="11804" y="131"/>
                    <a:pt x="9295" y="78"/>
                  </a:cubicBezTo>
                  <a:close/>
                </a:path>
              </a:pathLst>
            </a:custGeom>
            <a:solidFill>
              <a:srgbClr val="1D1D1B"/>
            </a:solidFill>
            <a:ln w="10325" cap="flat" cmpd="sng">
              <a:solidFill>
                <a:srgbClr val="000000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4" name="Google Shape;194;p6"/>
            <p:cNvSpPr/>
            <p:nvPr/>
          </p:nvSpPr>
          <p:spPr>
            <a:xfrm rot="10800000" flipH="1">
              <a:off x="891965" y="5769047"/>
              <a:ext cx="179094" cy="236733"/>
            </a:xfrm>
            <a:custGeom>
              <a:avLst/>
              <a:gdLst/>
              <a:ahLst/>
              <a:cxnLst/>
              <a:rect l="l" t="t" r="r" b="b"/>
              <a:pathLst>
                <a:path w="179094" h="236733" extrusionOk="0">
                  <a:moveTo>
                    <a:pt x="8916" y="188388"/>
                  </a:moveTo>
                  <a:cubicBezTo>
                    <a:pt x="11975" y="180317"/>
                    <a:pt x="12779" y="166808"/>
                    <a:pt x="13792" y="149817"/>
                  </a:cubicBezTo>
                  <a:cubicBezTo>
                    <a:pt x="15655" y="118578"/>
                    <a:pt x="18205" y="75796"/>
                    <a:pt x="37168" y="49241"/>
                  </a:cubicBezTo>
                  <a:cubicBezTo>
                    <a:pt x="62320" y="14020"/>
                    <a:pt x="97361" y="1504"/>
                    <a:pt x="126440" y="17307"/>
                  </a:cubicBezTo>
                  <a:cubicBezTo>
                    <a:pt x="161640" y="36465"/>
                    <a:pt x="177495" y="78026"/>
                    <a:pt x="166834" y="123192"/>
                  </a:cubicBezTo>
                  <a:cubicBezTo>
                    <a:pt x="156000" y="169097"/>
                    <a:pt x="132143" y="200850"/>
                    <a:pt x="95925" y="217566"/>
                  </a:cubicBezTo>
                  <a:cubicBezTo>
                    <a:pt x="58894" y="234643"/>
                    <a:pt x="37750" y="227575"/>
                    <a:pt x="8921" y="188393"/>
                  </a:cubicBezTo>
                  <a:cubicBezTo>
                    <a:pt x="8916" y="188393"/>
                    <a:pt x="8916" y="188393"/>
                    <a:pt x="8916" y="188388"/>
                  </a:cubicBezTo>
                  <a:close/>
                  <a:moveTo>
                    <a:pt x="100760" y="134"/>
                  </a:moveTo>
                  <a:cubicBezTo>
                    <a:pt x="75708" y="134"/>
                    <a:pt x="49719" y="15087"/>
                    <a:pt x="30188" y="42439"/>
                  </a:cubicBezTo>
                  <a:cubicBezTo>
                    <a:pt x="9343" y="71633"/>
                    <a:pt x="6676" y="116390"/>
                    <a:pt x="4727" y="149078"/>
                  </a:cubicBezTo>
                  <a:cubicBezTo>
                    <a:pt x="3790" y="164759"/>
                    <a:pt x="2982" y="178299"/>
                    <a:pt x="464" y="184459"/>
                  </a:cubicBezTo>
                  <a:cubicBezTo>
                    <a:pt x="-349" y="186434"/>
                    <a:pt x="-18" y="188701"/>
                    <a:pt x="1146" y="190252"/>
                  </a:cubicBezTo>
                  <a:cubicBezTo>
                    <a:pt x="682" y="191946"/>
                    <a:pt x="964" y="193868"/>
                    <a:pt x="2027" y="195323"/>
                  </a:cubicBezTo>
                  <a:cubicBezTo>
                    <a:pt x="33255" y="237760"/>
                    <a:pt x="58699" y="246171"/>
                    <a:pt x="99265" y="227437"/>
                  </a:cubicBezTo>
                  <a:cubicBezTo>
                    <a:pt x="138278" y="209437"/>
                    <a:pt x="163962" y="175310"/>
                    <a:pt x="175595" y="126012"/>
                  </a:cubicBezTo>
                  <a:cubicBezTo>
                    <a:pt x="187315" y="76364"/>
                    <a:pt x="169102" y="28814"/>
                    <a:pt x="130280" y="7685"/>
                  </a:cubicBezTo>
                  <a:cubicBezTo>
                    <a:pt x="120923" y="2593"/>
                    <a:pt x="110917" y="134"/>
                    <a:pt x="100760" y="134"/>
                  </a:cubicBezTo>
                  <a:close/>
                </a:path>
              </a:pathLst>
            </a:custGeom>
            <a:solidFill>
              <a:srgbClr val="000000"/>
            </a:solidFill>
            <a:ln w="11600" cap="flat" cmpd="sng">
              <a:solidFill>
                <a:srgbClr val="000000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5" name="Google Shape;195;p6"/>
            <p:cNvSpPr/>
            <p:nvPr/>
          </p:nvSpPr>
          <p:spPr>
            <a:xfrm rot="-10084814" flipH="1">
              <a:off x="524258" y="4459188"/>
              <a:ext cx="170950" cy="729957"/>
            </a:xfrm>
            <a:custGeom>
              <a:avLst/>
              <a:gdLst/>
              <a:ahLst/>
              <a:cxnLst/>
              <a:rect l="l" t="t" r="r" b="b"/>
              <a:pathLst>
                <a:path w="170950" h="729957" extrusionOk="0">
                  <a:moveTo>
                    <a:pt x="48712" y="205697"/>
                  </a:moveTo>
                  <a:cubicBezTo>
                    <a:pt x="43459" y="192353"/>
                    <a:pt x="36220" y="178526"/>
                    <a:pt x="26881" y="163971"/>
                  </a:cubicBezTo>
                  <a:cubicBezTo>
                    <a:pt x="12503" y="141558"/>
                    <a:pt x="5569" y="111785"/>
                    <a:pt x="7850" y="82288"/>
                  </a:cubicBezTo>
                  <a:cubicBezTo>
                    <a:pt x="9999" y="54645"/>
                    <a:pt x="19724" y="29948"/>
                    <a:pt x="35397" y="12208"/>
                  </a:cubicBezTo>
                  <a:lnTo>
                    <a:pt x="131640" y="196022"/>
                  </a:lnTo>
                  <a:lnTo>
                    <a:pt x="50770" y="204582"/>
                  </a:lnTo>
                  <a:cubicBezTo>
                    <a:pt x="49984" y="204672"/>
                    <a:pt x="49280" y="205075"/>
                    <a:pt x="48712" y="205697"/>
                  </a:cubicBezTo>
                  <a:moveTo>
                    <a:pt x="2079" y="67893"/>
                  </a:moveTo>
                  <a:cubicBezTo>
                    <a:pt x="1361" y="72269"/>
                    <a:pt x="820" y="76729"/>
                    <a:pt x="466" y="81264"/>
                  </a:cubicBezTo>
                  <a:cubicBezTo>
                    <a:pt x="-2020" y="113474"/>
                    <a:pt x="5551" y="145981"/>
                    <a:pt x="21251" y="170455"/>
                  </a:cubicBezTo>
                  <a:cubicBezTo>
                    <a:pt x="36729" y="194578"/>
                    <a:pt x="46113" y="216359"/>
                    <a:pt x="49943" y="237036"/>
                  </a:cubicBezTo>
                  <a:cubicBezTo>
                    <a:pt x="65330" y="320115"/>
                    <a:pt x="77477" y="405505"/>
                    <a:pt x="88197" y="480837"/>
                  </a:cubicBezTo>
                  <a:cubicBezTo>
                    <a:pt x="110909" y="640512"/>
                    <a:pt x="123819" y="724096"/>
                    <a:pt x="146582" y="729692"/>
                  </a:cubicBezTo>
                  <a:cubicBezTo>
                    <a:pt x="154516" y="731641"/>
                    <a:pt x="162305" y="724011"/>
                    <a:pt x="170403" y="706366"/>
                  </a:cubicBezTo>
                  <a:cubicBezTo>
                    <a:pt x="171475" y="704040"/>
                    <a:pt x="170930" y="700966"/>
                    <a:pt x="169180" y="699527"/>
                  </a:cubicBezTo>
                  <a:cubicBezTo>
                    <a:pt x="167435" y="698088"/>
                    <a:pt x="165154" y="698820"/>
                    <a:pt x="164077" y="701162"/>
                  </a:cubicBezTo>
                  <a:cubicBezTo>
                    <a:pt x="159805" y="710476"/>
                    <a:pt x="153534" y="721292"/>
                    <a:pt x="147922" y="719912"/>
                  </a:cubicBezTo>
                  <a:cubicBezTo>
                    <a:pt x="129100" y="715281"/>
                    <a:pt x="112772" y="600496"/>
                    <a:pt x="95486" y="478973"/>
                  </a:cubicBezTo>
                  <a:cubicBezTo>
                    <a:pt x="84752" y="403513"/>
                    <a:pt x="72583" y="317986"/>
                    <a:pt x="57146" y="234641"/>
                  </a:cubicBezTo>
                  <a:cubicBezTo>
                    <a:pt x="55919" y="227999"/>
                    <a:pt x="54170" y="221281"/>
                    <a:pt x="51893" y="214442"/>
                  </a:cubicBezTo>
                  <a:lnTo>
                    <a:pt x="138702" y="205251"/>
                  </a:lnTo>
                  <a:cubicBezTo>
                    <a:pt x="140029" y="205107"/>
                    <a:pt x="141201" y="204024"/>
                    <a:pt x="141769" y="202410"/>
                  </a:cubicBezTo>
                  <a:cubicBezTo>
                    <a:pt x="142342" y="200780"/>
                    <a:pt x="142210" y="198895"/>
                    <a:pt x="141447" y="197434"/>
                  </a:cubicBezTo>
                  <a:lnTo>
                    <a:pt x="39196" y="2145"/>
                  </a:lnTo>
                  <a:cubicBezTo>
                    <a:pt x="38619" y="1041"/>
                    <a:pt x="37724" y="292"/>
                    <a:pt x="36724" y="90"/>
                  </a:cubicBezTo>
                  <a:cubicBezTo>
                    <a:pt x="35724" y="-117"/>
                    <a:pt x="34706" y="234"/>
                    <a:pt x="33902" y="1057"/>
                  </a:cubicBezTo>
                  <a:cubicBezTo>
                    <a:pt x="17525" y="17884"/>
                    <a:pt x="6455" y="41269"/>
                    <a:pt x="2079" y="67893"/>
                  </a:cubicBezTo>
                </a:path>
              </a:pathLst>
            </a:custGeom>
            <a:solidFill>
              <a:srgbClr val="000000"/>
            </a:solidFill>
            <a:ln w="11600" cap="flat" cmpd="sng">
              <a:solidFill>
                <a:srgbClr val="000000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196" name="Google Shape;196;p6"/>
            <p:cNvGrpSpPr/>
            <p:nvPr/>
          </p:nvGrpSpPr>
          <p:grpSpPr>
            <a:xfrm>
              <a:off x="771529" y="4909052"/>
              <a:ext cx="266446" cy="274938"/>
              <a:chOff x="771529" y="4909052"/>
              <a:chExt cx="266446" cy="274938"/>
            </a:xfrm>
          </p:grpSpPr>
          <p:sp>
            <p:nvSpPr>
              <p:cNvPr id="197" name="Google Shape;197;p6"/>
              <p:cNvSpPr/>
              <p:nvPr/>
            </p:nvSpPr>
            <p:spPr>
              <a:xfrm rot="-1084150" flipH="1">
                <a:off x="800721" y="4935861"/>
                <a:ext cx="208062" cy="221319"/>
              </a:xfrm>
              <a:custGeom>
                <a:avLst/>
                <a:gdLst/>
                <a:ahLst/>
                <a:cxnLst/>
                <a:rect l="l" t="t" r="r" b="b"/>
                <a:pathLst>
                  <a:path w="208062" h="221319" extrusionOk="0">
                    <a:moveTo>
                      <a:pt x="143416" y="173303"/>
                    </a:moveTo>
                    <a:cubicBezTo>
                      <a:pt x="141757" y="171343"/>
                      <a:pt x="139858" y="168248"/>
                      <a:pt x="137986" y="166018"/>
                    </a:cubicBezTo>
                    <a:cubicBezTo>
                      <a:pt x="132701" y="159731"/>
                      <a:pt x="124117" y="151819"/>
                      <a:pt x="119763" y="145378"/>
                    </a:cubicBezTo>
                    <a:cubicBezTo>
                      <a:pt x="117691" y="142309"/>
                      <a:pt x="118418" y="141682"/>
                      <a:pt x="120031" y="138687"/>
                    </a:cubicBezTo>
                    <a:cubicBezTo>
                      <a:pt x="122331" y="134429"/>
                      <a:pt x="125562" y="130807"/>
                      <a:pt x="127761" y="126448"/>
                    </a:cubicBezTo>
                    <a:cubicBezTo>
                      <a:pt x="128720" y="125529"/>
                      <a:pt x="133641" y="128604"/>
                      <a:pt x="134796" y="129294"/>
                    </a:cubicBezTo>
                    <a:cubicBezTo>
                      <a:pt x="145734" y="135815"/>
                      <a:pt x="156581" y="144496"/>
                      <a:pt x="166842" y="151994"/>
                    </a:cubicBezTo>
                    <a:cubicBezTo>
                      <a:pt x="175194" y="158100"/>
                      <a:pt x="198383" y="173271"/>
                      <a:pt x="203123" y="181884"/>
                    </a:cubicBezTo>
                    <a:cubicBezTo>
                      <a:pt x="209094" y="192721"/>
                      <a:pt x="200583" y="208115"/>
                      <a:pt x="193121" y="214938"/>
                    </a:cubicBezTo>
                    <a:cubicBezTo>
                      <a:pt x="186414" y="221071"/>
                      <a:pt x="182065" y="215209"/>
                      <a:pt x="176884" y="210095"/>
                    </a:cubicBezTo>
                    <a:cubicBezTo>
                      <a:pt x="165315" y="198668"/>
                      <a:pt x="154136" y="185978"/>
                      <a:pt x="143416" y="173303"/>
                    </a:cubicBezTo>
                    <a:moveTo>
                      <a:pt x="99237" y="141533"/>
                    </a:moveTo>
                    <a:cubicBezTo>
                      <a:pt x="103149" y="134657"/>
                      <a:pt x="109216" y="128211"/>
                      <a:pt x="113001" y="121456"/>
                    </a:cubicBezTo>
                    <a:cubicBezTo>
                      <a:pt x="114969" y="117941"/>
                      <a:pt x="118504" y="105999"/>
                      <a:pt x="120190" y="104443"/>
                    </a:cubicBezTo>
                    <a:cubicBezTo>
                      <a:pt x="121085" y="103620"/>
                      <a:pt x="123517" y="105638"/>
                      <a:pt x="124312" y="106387"/>
                    </a:cubicBezTo>
                    <a:cubicBezTo>
                      <a:pt x="130297" y="112053"/>
                      <a:pt x="126098" y="123108"/>
                      <a:pt x="122835" y="129331"/>
                    </a:cubicBezTo>
                    <a:cubicBezTo>
                      <a:pt x="118968" y="136712"/>
                      <a:pt x="113878" y="145128"/>
                      <a:pt x="105889" y="145882"/>
                    </a:cubicBezTo>
                    <a:cubicBezTo>
                      <a:pt x="103008" y="146153"/>
                      <a:pt x="99346" y="145542"/>
                      <a:pt x="99237" y="141533"/>
                    </a:cubicBezTo>
                    <a:moveTo>
                      <a:pt x="37335" y="144788"/>
                    </a:moveTo>
                    <a:cubicBezTo>
                      <a:pt x="13809" y="129230"/>
                      <a:pt x="1630" y="104996"/>
                      <a:pt x="2789" y="73173"/>
                    </a:cubicBezTo>
                    <a:cubicBezTo>
                      <a:pt x="4825" y="17222"/>
                      <a:pt x="55466" y="-17861"/>
                      <a:pt x="95692" y="17185"/>
                    </a:cubicBezTo>
                    <a:cubicBezTo>
                      <a:pt x="128820" y="46045"/>
                      <a:pt x="129170" y="109679"/>
                      <a:pt x="95719" y="138602"/>
                    </a:cubicBezTo>
                    <a:cubicBezTo>
                      <a:pt x="79024" y="153035"/>
                      <a:pt x="55516" y="156810"/>
                      <a:pt x="37335" y="144788"/>
                    </a:cubicBezTo>
                    <a:moveTo>
                      <a:pt x="27378" y="142181"/>
                    </a:moveTo>
                    <a:cubicBezTo>
                      <a:pt x="40920" y="154484"/>
                      <a:pt x="60897" y="158679"/>
                      <a:pt x="77288" y="153019"/>
                    </a:cubicBezTo>
                    <a:cubicBezTo>
                      <a:pt x="82855" y="151097"/>
                      <a:pt x="86481" y="148489"/>
                      <a:pt x="91525" y="145999"/>
                    </a:cubicBezTo>
                    <a:cubicBezTo>
                      <a:pt x="96996" y="143307"/>
                      <a:pt x="96851" y="146817"/>
                      <a:pt x="101336" y="148643"/>
                    </a:cubicBezTo>
                    <a:cubicBezTo>
                      <a:pt x="104063" y="149759"/>
                      <a:pt x="105817" y="149886"/>
                      <a:pt x="108589" y="149047"/>
                    </a:cubicBezTo>
                    <a:cubicBezTo>
                      <a:pt x="113292" y="147635"/>
                      <a:pt x="114705" y="144125"/>
                      <a:pt x="119672" y="148893"/>
                    </a:cubicBezTo>
                    <a:cubicBezTo>
                      <a:pt x="126293" y="155254"/>
                      <a:pt x="132283" y="164993"/>
                      <a:pt x="138190" y="172103"/>
                    </a:cubicBezTo>
                    <a:cubicBezTo>
                      <a:pt x="148156" y="184087"/>
                      <a:pt x="158471" y="195498"/>
                      <a:pt x="169168" y="206601"/>
                    </a:cubicBezTo>
                    <a:cubicBezTo>
                      <a:pt x="172863" y="210435"/>
                      <a:pt x="176598" y="215209"/>
                      <a:pt x="180888" y="218613"/>
                    </a:cubicBezTo>
                    <a:cubicBezTo>
                      <a:pt x="191108" y="226731"/>
                      <a:pt x="198729" y="215501"/>
                      <a:pt x="203691" y="205996"/>
                    </a:cubicBezTo>
                    <a:cubicBezTo>
                      <a:pt x="213843" y="186567"/>
                      <a:pt x="205109" y="176059"/>
                      <a:pt x="191231" y="165380"/>
                    </a:cubicBezTo>
                    <a:cubicBezTo>
                      <a:pt x="172736" y="151160"/>
                      <a:pt x="152854" y="139537"/>
                      <a:pt x="134091" y="125598"/>
                    </a:cubicBezTo>
                    <a:cubicBezTo>
                      <a:pt x="132896" y="124711"/>
                      <a:pt x="131660" y="124037"/>
                      <a:pt x="130737" y="122715"/>
                    </a:cubicBezTo>
                    <a:cubicBezTo>
                      <a:pt x="128379" y="119348"/>
                      <a:pt x="130115" y="116051"/>
                      <a:pt x="129960" y="112175"/>
                    </a:cubicBezTo>
                    <a:cubicBezTo>
                      <a:pt x="129656" y="104550"/>
                      <a:pt x="124807" y="103042"/>
                      <a:pt x="121826" y="97498"/>
                    </a:cubicBezTo>
                    <a:cubicBezTo>
                      <a:pt x="121899" y="92013"/>
                      <a:pt x="122971" y="86671"/>
                      <a:pt x="123149" y="81191"/>
                    </a:cubicBezTo>
                    <a:cubicBezTo>
                      <a:pt x="124044" y="53452"/>
                      <a:pt x="111420" y="21640"/>
                      <a:pt x="89612" y="9034"/>
                    </a:cubicBezTo>
                    <a:cubicBezTo>
                      <a:pt x="15854" y="-33605"/>
                      <a:pt x="-33369" y="87011"/>
                      <a:pt x="27378" y="142181"/>
                    </a:cubicBezTo>
                  </a:path>
                </a:pathLst>
              </a:custGeom>
              <a:solidFill>
                <a:srgbClr val="1D1D1B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98" name="Google Shape;198;p6"/>
              <p:cNvSpPr/>
              <p:nvPr/>
            </p:nvSpPr>
            <p:spPr>
              <a:xfrm rot="-1084150" flipH="1">
                <a:off x="877304" y="4925197"/>
                <a:ext cx="117963" cy="148805"/>
              </a:xfrm>
              <a:custGeom>
                <a:avLst/>
                <a:gdLst/>
                <a:ahLst/>
                <a:cxnLst/>
                <a:rect l="l" t="t" r="r" b="b"/>
                <a:pathLst>
                  <a:path w="117963" h="148805" extrusionOk="0">
                    <a:moveTo>
                      <a:pt x="24210" y="111862"/>
                    </a:moveTo>
                    <a:cubicBezTo>
                      <a:pt x="-3433" y="68682"/>
                      <a:pt x="27986" y="1676"/>
                      <a:pt x="74143" y="23441"/>
                    </a:cubicBezTo>
                    <a:cubicBezTo>
                      <a:pt x="107934" y="39382"/>
                      <a:pt x="112442" y="98471"/>
                      <a:pt x="83572" y="122896"/>
                    </a:cubicBezTo>
                    <a:cubicBezTo>
                      <a:pt x="65513" y="138184"/>
                      <a:pt x="37566" y="132720"/>
                      <a:pt x="24210" y="111862"/>
                    </a:cubicBezTo>
                    <a:moveTo>
                      <a:pt x="34648" y="141710"/>
                    </a:moveTo>
                    <a:cubicBezTo>
                      <a:pt x="52825" y="153731"/>
                      <a:pt x="76333" y="149956"/>
                      <a:pt x="93028" y="135524"/>
                    </a:cubicBezTo>
                    <a:cubicBezTo>
                      <a:pt x="126483" y="106600"/>
                      <a:pt x="126133" y="42966"/>
                      <a:pt x="93006" y="14106"/>
                    </a:cubicBezTo>
                    <a:cubicBezTo>
                      <a:pt x="52780" y="-20939"/>
                      <a:pt x="2139" y="14143"/>
                      <a:pt x="98" y="70094"/>
                    </a:cubicBezTo>
                    <a:cubicBezTo>
                      <a:pt x="-1060" y="101917"/>
                      <a:pt x="11118" y="126151"/>
                      <a:pt x="34648" y="141710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99" name="Google Shape;199;p6"/>
              <p:cNvSpPr/>
              <p:nvPr/>
            </p:nvSpPr>
            <p:spPr>
              <a:xfrm rot="-1084150" flipH="1">
                <a:off x="822867" y="5079922"/>
                <a:ext cx="86647" cy="91286"/>
              </a:xfrm>
              <a:custGeom>
                <a:avLst/>
                <a:gdLst/>
                <a:ahLst/>
                <a:cxnLst/>
                <a:rect l="l" t="t" r="r" b="b"/>
                <a:pathLst>
                  <a:path w="86647" h="91286" extrusionOk="0">
                    <a:moveTo>
                      <a:pt x="77267" y="69012"/>
                    </a:moveTo>
                    <a:lnTo>
                      <a:pt x="79570" y="63585"/>
                    </a:lnTo>
                    <a:lnTo>
                      <a:pt x="81034" y="63930"/>
                    </a:lnTo>
                    <a:cubicBezTo>
                      <a:pt x="81084" y="67132"/>
                      <a:pt x="80634" y="70079"/>
                      <a:pt x="77267" y="69012"/>
                    </a:cubicBezTo>
                    <a:moveTo>
                      <a:pt x="49042" y="34699"/>
                    </a:moveTo>
                    <a:cubicBezTo>
                      <a:pt x="48742" y="34014"/>
                      <a:pt x="48769" y="33185"/>
                      <a:pt x="48951" y="32463"/>
                    </a:cubicBezTo>
                    <a:cubicBezTo>
                      <a:pt x="49515" y="32468"/>
                      <a:pt x="49878" y="32399"/>
                      <a:pt x="50424" y="32691"/>
                    </a:cubicBezTo>
                    <a:cubicBezTo>
                      <a:pt x="53264" y="34205"/>
                      <a:pt x="58353" y="39727"/>
                      <a:pt x="61571" y="42101"/>
                    </a:cubicBezTo>
                    <a:cubicBezTo>
                      <a:pt x="65692" y="45138"/>
                      <a:pt x="75562" y="49890"/>
                      <a:pt x="77703" y="54324"/>
                    </a:cubicBezTo>
                    <a:cubicBezTo>
                      <a:pt x="78175" y="55301"/>
                      <a:pt x="78743" y="56576"/>
                      <a:pt x="78203" y="57691"/>
                    </a:cubicBezTo>
                    <a:cubicBezTo>
                      <a:pt x="77230" y="59703"/>
                      <a:pt x="75203" y="55508"/>
                      <a:pt x="74513" y="54760"/>
                    </a:cubicBezTo>
                    <a:cubicBezTo>
                      <a:pt x="70959" y="50926"/>
                      <a:pt x="63934" y="46975"/>
                      <a:pt x="59562" y="43582"/>
                    </a:cubicBezTo>
                    <a:cubicBezTo>
                      <a:pt x="57935" y="42318"/>
                      <a:pt x="49547" y="35840"/>
                      <a:pt x="49042" y="34699"/>
                    </a:cubicBezTo>
                    <a:moveTo>
                      <a:pt x="24962" y="47108"/>
                    </a:moveTo>
                    <a:cubicBezTo>
                      <a:pt x="35682" y="59783"/>
                      <a:pt x="46861" y="72479"/>
                      <a:pt x="58431" y="83906"/>
                    </a:cubicBezTo>
                    <a:cubicBezTo>
                      <a:pt x="63606" y="89019"/>
                      <a:pt x="67955" y="94876"/>
                      <a:pt x="74663" y="88743"/>
                    </a:cubicBezTo>
                    <a:cubicBezTo>
                      <a:pt x="82129" y="81920"/>
                      <a:pt x="90640" y="66526"/>
                      <a:pt x="84669" y="55689"/>
                    </a:cubicBezTo>
                    <a:cubicBezTo>
                      <a:pt x="79929" y="47081"/>
                      <a:pt x="56740" y="31911"/>
                      <a:pt x="48383" y="25804"/>
                    </a:cubicBezTo>
                    <a:cubicBezTo>
                      <a:pt x="38122" y="18307"/>
                      <a:pt x="27280" y="9620"/>
                      <a:pt x="16342" y="3099"/>
                    </a:cubicBezTo>
                    <a:cubicBezTo>
                      <a:pt x="15183" y="2414"/>
                      <a:pt x="10266" y="-666"/>
                      <a:pt x="9307" y="253"/>
                    </a:cubicBezTo>
                    <a:cubicBezTo>
                      <a:pt x="7108" y="4612"/>
                      <a:pt x="3872" y="8239"/>
                      <a:pt x="1577" y="12492"/>
                    </a:cubicBezTo>
                    <a:cubicBezTo>
                      <a:pt x="-40" y="15487"/>
                      <a:pt x="-768" y="16114"/>
                      <a:pt x="1309" y="19188"/>
                    </a:cubicBezTo>
                    <a:cubicBezTo>
                      <a:pt x="5658" y="25624"/>
                      <a:pt x="14242" y="33536"/>
                      <a:pt x="19532" y="39823"/>
                    </a:cubicBezTo>
                    <a:cubicBezTo>
                      <a:pt x="21404" y="42058"/>
                      <a:pt x="23303" y="45149"/>
                      <a:pt x="24962" y="47108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00" name="Google Shape;200;p6"/>
              <p:cNvSpPr/>
              <p:nvPr/>
            </p:nvSpPr>
            <p:spPr>
              <a:xfrm rot="-1084150" flipH="1">
                <a:off x="885768" y="5042660"/>
                <a:ext cx="28098" cy="41688"/>
              </a:xfrm>
              <a:custGeom>
                <a:avLst/>
                <a:gdLst/>
                <a:ahLst/>
                <a:cxnLst/>
                <a:rect l="l" t="t" r="r" b="b"/>
                <a:pathLst>
                  <a:path w="28098" h="41688" extrusionOk="0">
                    <a:moveTo>
                      <a:pt x="25" y="37362"/>
                    </a:moveTo>
                    <a:cubicBezTo>
                      <a:pt x="134" y="41371"/>
                      <a:pt x="3792" y="41982"/>
                      <a:pt x="6678" y="41711"/>
                    </a:cubicBezTo>
                    <a:cubicBezTo>
                      <a:pt x="14662" y="40957"/>
                      <a:pt x="19756" y="32541"/>
                      <a:pt x="23623" y="25160"/>
                    </a:cubicBezTo>
                    <a:cubicBezTo>
                      <a:pt x="26886" y="18937"/>
                      <a:pt x="31085" y="7882"/>
                      <a:pt x="25096" y="2216"/>
                    </a:cubicBezTo>
                    <a:cubicBezTo>
                      <a:pt x="24300" y="1467"/>
                      <a:pt x="21869" y="-551"/>
                      <a:pt x="20974" y="272"/>
                    </a:cubicBezTo>
                    <a:cubicBezTo>
                      <a:pt x="19288" y="1828"/>
                      <a:pt x="15757" y="13770"/>
                      <a:pt x="13789" y="17286"/>
                    </a:cubicBezTo>
                    <a:cubicBezTo>
                      <a:pt x="10004" y="24040"/>
                      <a:pt x="3937" y="30486"/>
                      <a:pt x="25" y="37362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01" name="Google Shape;201;p6"/>
              <p:cNvSpPr/>
              <p:nvPr/>
            </p:nvSpPr>
            <p:spPr>
              <a:xfrm rot="9715850">
                <a:off x="895399" y="4946911"/>
                <a:ext cx="83743" cy="106104"/>
              </a:xfrm>
              <a:custGeom>
                <a:avLst/>
                <a:gdLst/>
                <a:ahLst/>
                <a:cxnLst/>
                <a:rect l="l" t="t" r="r" b="b"/>
                <a:pathLst>
                  <a:path w="83743" h="106104" extrusionOk="0">
                    <a:moveTo>
                      <a:pt x="18690" y="14525"/>
                    </a:moveTo>
                    <a:cubicBezTo>
                      <a:pt x="2057" y="35075"/>
                      <a:pt x="365" y="67806"/>
                      <a:pt x="17306" y="89021"/>
                    </a:cubicBezTo>
                    <a:lnTo>
                      <a:pt x="17306" y="89021"/>
                    </a:lnTo>
                    <a:cubicBezTo>
                      <a:pt x="26390" y="100411"/>
                      <a:pt x="37323" y="107429"/>
                      <a:pt x="51181" y="105270"/>
                    </a:cubicBezTo>
                    <a:lnTo>
                      <a:pt x="51181" y="105270"/>
                    </a:lnTo>
                    <a:cubicBezTo>
                      <a:pt x="96146" y="98180"/>
                      <a:pt x="103845" y="17998"/>
                      <a:pt x="59655" y="1605"/>
                    </a:cubicBezTo>
                    <a:lnTo>
                      <a:pt x="59655" y="1605"/>
                    </a:lnTo>
                    <a:cubicBezTo>
                      <a:pt x="55955" y="220"/>
                      <a:pt x="52105" y="-446"/>
                      <a:pt x="48256" y="-446"/>
                    </a:cubicBezTo>
                    <a:lnTo>
                      <a:pt x="48256" y="-446"/>
                    </a:lnTo>
                    <a:cubicBezTo>
                      <a:pt x="37165" y="-446"/>
                      <a:pt x="26232" y="4989"/>
                      <a:pt x="18690" y="14525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02" name="Google Shape;202;p6"/>
              <p:cNvSpPr/>
              <p:nvPr/>
            </p:nvSpPr>
            <p:spPr>
              <a:xfrm rot="-1084150" flipH="1">
                <a:off x="895365" y="4946923"/>
                <a:ext cx="83720" cy="106108"/>
              </a:xfrm>
              <a:custGeom>
                <a:avLst/>
                <a:gdLst/>
                <a:ahLst/>
                <a:cxnLst/>
                <a:rect l="l" t="t" r="r" b="b"/>
                <a:pathLst>
                  <a:path w="83720" h="106108" extrusionOk="0">
                    <a:moveTo>
                      <a:pt x="13274" y="91217"/>
                    </a:moveTo>
                    <a:cubicBezTo>
                      <a:pt x="-3235" y="70673"/>
                      <a:pt x="-5021" y="37943"/>
                      <a:pt x="11911" y="16708"/>
                    </a:cubicBezTo>
                    <a:cubicBezTo>
                      <a:pt x="20986" y="5329"/>
                      <a:pt x="31992" y="-1696"/>
                      <a:pt x="45752" y="470"/>
                    </a:cubicBezTo>
                    <a:cubicBezTo>
                      <a:pt x="90754" y="7565"/>
                      <a:pt x="98470" y="87745"/>
                      <a:pt x="54318" y="104137"/>
                    </a:cubicBezTo>
                    <a:cubicBezTo>
                      <a:pt x="39890" y="109494"/>
                      <a:pt x="23598" y="104068"/>
                      <a:pt x="13274" y="91217"/>
                    </a:cubicBezTo>
                    <a:close/>
                  </a:path>
                </a:pathLst>
              </a:custGeom>
              <a:noFill/>
              <a:ln w="15400" cap="flat" cmpd="sng">
                <a:solidFill>
                  <a:srgbClr val="1D1D1B"/>
                </a:solidFill>
                <a:prstDash val="solid"/>
                <a:miter lim="8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sp>
          <p:nvSpPr>
            <p:cNvPr id="203" name="Google Shape;203;p6"/>
            <p:cNvSpPr/>
            <p:nvPr/>
          </p:nvSpPr>
          <p:spPr>
            <a:xfrm rot="10800000" flipH="1">
              <a:off x="721617" y="5138555"/>
              <a:ext cx="232843" cy="137868"/>
            </a:xfrm>
            <a:custGeom>
              <a:avLst/>
              <a:gdLst/>
              <a:ahLst/>
              <a:cxnLst/>
              <a:rect l="l" t="t" r="r" b="b"/>
              <a:pathLst>
                <a:path w="232843" h="137868" extrusionOk="0">
                  <a:moveTo>
                    <a:pt x="-2" y="137965"/>
                  </a:moveTo>
                  <a:lnTo>
                    <a:pt x="232842" y="137965"/>
                  </a:lnTo>
                  <a:cubicBezTo>
                    <a:pt x="223376" y="109079"/>
                    <a:pt x="195570" y="32324"/>
                    <a:pt x="149118" y="7606"/>
                  </a:cubicBezTo>
                  <a:cubicBezTo>
                    <a:pt x="65545" y="-36859"/>
                    <a:pt x="2770" y="130335"/>
                    <a:pt x="-2" y="137965"/>
                  </a:cubicBezTo>
                  <a:close/>
                </a:path>
              </a:pathLst>
            </a:custGeom>
            <a:solidFill>
              <a:srgbClr val="C8BCC0"/>
            </a:solidFill>
            <a:ln w="15700" cap="rnd" cmpd="sng">
              <a:solidFill>
                <a:srgbClr val="1D1D1B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4" name="Google Shape;204;p6"/>
            <p:cNvSpPr/>
            <p:nvPr/>
          </p:nvSpPr>
          <p:spPr>
            <a:xfrm rot="10800000" flipH="1">
              <a:off x="1198581" y="4498375"/>
              <a:ext cx="147048" cy="189406"/>
            </a:xfrm>
            <a:custGeom>
              <a:avLst/>
              <a:gdLst/>
              <a:ahLst/>
              <a:cxnLst/>
              <a:rect l="l" t="t" r="r" b="b"/>
              <a:pathLst>
                <a:path w="147048" h="189406" extrusionOk="0">
                  <a:moveTo>
                    <a:pt x="71461" y="50297"/>
                  </a:moveTo>
                  <a:cubicBezTo>
                    <a:pt x="84867" y="42428"/>
                    <a:pt x="97777" y="50281"/>
                    <a:pt x="104298" y="55687"/>
                  </a:cubicBezTo>
                  <a:cubicBezTo>
                    <a:pt x="128628" y="75864"/>
                    <a:pt x="146319" y="126851"/>
                    <a:pt x="134808" y="176695"/>
                  </a:cubicBezTo>
                  <a:lnTo>
                    <a:pt x="12536" y="73772"/>
                  </a:lnTo>
                  <a:cubicBezTo>
                    <a:pt x="18089" y="71293"/>
                    <a:pt x="23710" y="69641"/>
                    <a:pt x="29945" y="67820"/>
                  </a:cubicBezTo>
                  <a:cubicBezTo>
                    <a:pt x="41469" y="64443"/>
                    <a:pt x="54452" y="60636"/>
                    <a:pt x="71461" y="50297"/>
                  </a:cubicBezTo>
                  <a:moveTo>
                    <a:pt x="115909" y="53382"/>
                  </a:moveTo>
                  <a:cubicBezTo>
                    <a:pt x="114036" y="51428"/>
                    <a:pt x="112123" y="49639"/>
                    <a:pt x="110160" y="48008"/>
                  </a:cubicBezTo>
                  <a:cubicBezTo>
                    <a:pt x="97895" y="37851"/>
                    <a:pt x="84803" y="35127"/>
                    <a:pt x="72784" y="40081"/>
                  </a:cubicBezTo>
                  <a:cubicBezTo>
                    <a:pt x="72111" y="40144"/>
                    <a:pt x="71416" y="40378"/>
                    <a:pt x="70757" y="40792"/>
                  </a:cubicBezTo>
                  <a:cubicBezTo>
                    <a:pt x="70507" y="40952"/>
                    <a:pt x="70257" y="41111"/>
                    <a:pt x="70012" y="41265"/>
                  </a:cubicBezTo>
                  <a:cubicBezTo>
                    <a:pt x="60500" y="36608"/>
                    <a:pt x="58396" y="32578"/>
                    <a:pt x="55034" y="26158"/>
                  </a:cubicBezTo>
                  <a:cubicBezTo>
                    <a:pt x="52830" y="21953"/>
                    <a:pt x="50090" y="16712"/>
                    <a:pt x="44636" y="10244"/>
                  </a:cubicBezTo>
                  <a:lnTo>
                    <a:pt x="37097" y="1297"/>
                  </a:lnTo>
                  <a:cubicBezTo>
                    <a:pt x="35639" y="-503"/>
                    <a:pt x="32939" y="-323"/>
                    <a:pt x="31072" y="1546"/>
                  </a:cubicBezTo>
                  <a:cubicBezTo>
                    <a:pt x="31013" y="1610"/>
                    <a:pt x="30954" y="1674"/>
                    <a:pt x="30895" y="1738"/>
                  </a:cubicBezTo>
                  <a:cubicBezTo>
                    <a:pt x="29190" y="3617"/>
                    <a:pt x="28936" y="6416"/>
                    <a:pt x="30354" y="8094"/>
                  </a:cubicBezTo>
                  <a:lnTo>
                    <a:pt x="37893" y="17041"/>
                  </a:lnTo>
                  <a:cubicBezTo>
                    <a:pt x="42828" y="22898"/>
                    <a:pt x="45259" y="27539"/>
                    <a:pt x="47399" y="31633"/>
                  </a:cubicBezTo>
                  <a:cubicBezTo>
                    <a:pt x="50403" y="37378"/>
                    <a:pt x="52916" y="42178"/>
                    <a:pt x="60250" y="46883"/>
                  </a:cubicBezTo>
                  <a:cubicBezTo>
                    <a:pt x="48035" y="53297"/>
                    <a:pt x="38020" y="56234"/>
                    <a:pt x="28954" y="58894"/>
                  </a:cubicBezTo>
                  <a:cubicBezTo>
                    <a:pt x="20034" y="61506"/>
                    <a:pt x="11613" y="63975"/>
                    <a:pt x="2770" y="69195"/>
                  </a:cubicBezTo>
                  <a:cubicBezTo>
                    <a:pt x="1407" y="69997"/>
                    <a:pt x="412" y="71447"/>
                    <a:pt x="130" y="73029"/>
                  </a:cubicBezTo>
                  <a:cubicBezTo>
                    <a:pt x="-147" y="74606"/>
                    <a:pt x="321" y="76130"/>
                    <a:pt x="1393" y="77006"/>
                  </a:cubicBezTo>
                  <a:lnTo>
                    <a:pt x="134008" y="188632"/>
                  </a:lnTo>
                  <a:cubicBezTo>
                    <a:pt x="135081" y="189534"/>
                    <a:pt x="136590" y="189699"/>
                    <a:pt x="138016" y="189072"/>
                  </a:cubicBezTo>
                  <a:cubicBezTo>
                    <a:pt x="139443" y="188446"/>
                    <a:pt x="140584" y="187113"/>
                    <a:pt x="141038" y="185547"/>
                  </a:cubicBezTo>
                  <a:cubicBezTo>
                    <a:pt x="156330" y="133037"/>
                    <a:pt x="140752" y="79353"/>
                    <a:pt x="115909" y="53382"/>
                  </a:cubicBezTo>
                </a:path>
              </a:pathLst>
            </a:custGeom>
            <a:solidFill>
              <a:srgbClr val="FFFFFF"/>
            </a:solidFill>
            <a:ln w="10325" cap="flat" cmpd="sng">
              <a:solidFill>
                <a:srgbClr val="000000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5" name="Google Shape;205;p6"/>
            <p:cNvSpPr/>
            <p:nvPr/>
          </p:nvSpPr>
          <p:spPr>
            <a:xfrm>
              <a:off x="978593" y="4465007"/>
              <a:ext cx="122558" cy="417325"/>
            </a:xfrm>
            <a:custGeom>
              <a:avLst/>
              <a:gdLst/>
              <a:ahLst/>
              <a:cxnLst/>
              <a:rect l="l" t="t" r="r" b="b"/>
              <a:pathLst>
                <a:path w="122558" h="417325" extrusionOk="0">
                  <a:moveTo>
                    <a:pt x="46392" y="140165"/>
                  </a:moveTo>
                  <a:cubicBezTo>
                    <a:pt x="28632" y="82228"/>
                    <a:pt x="2182" y="9436"/>
                    <a:pt x="1331" y="10753"/>
                  </a:cubicBezTo>
                  <a:cubicBezTo>
                    <a:pt x="479" y="12070"/>
                    <a:pt x="358" y="14584"/>
                    <a:pt x="1056" y="16338"/>
                  </a:cubicBezTo>
                  <a:cubicBezTo>
                    <a:pt x="23377" y="72718"/>
                    <a:pt x="103425" y="338913"/>
                    <a:pt x="115404" y="408417"/>
                  </a:cubicBezTo>
                  <a:cubicBezTo>
                    <a:pt x="115765" y="410514"/>
                    <a:pt x="116905" y="411728"/>
                    <a:pt x="117945" y="411098"/>
                  </a:cubicBezTo>
                  <a:cubicBezTo>
                    <a:pt x="118989" y="410464"/>
                    <a:pt x="119535" y="408238"/>
                    <a:pt x="119172" y="406134"/>
                  </a:cubicBezTo>
                  <a:cubicBezTo>
                    <a:pt x="111560" y="361971"/>
                    <a:pt x="76719" y="239109"/>
                    <a:pt x="46392" y="140165"/>
                  </a:cubicBezTo>
                </a:path>
              </a:pathLst>
            </a:custGeom>
            <a:solidFill>
              <a:srgbClr val="1D1D1B"/>
            </a:solidFill>
            <a:ln w="16675" cap="flat" cmpd="sng">
              <a:solidFill>
                <a:srgbClr val="1D1D1B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6" name="Google Shape;206;p6"/>
            <p:cNvSpPr/>
            <p:nvPr/>
          </p:nvSpPr>
          <p:spPr>
            <a:xfrm rot="10800000" flipH="1">
              <a:off x="1098595" y="4653253"/>
              <a:ext cx="155931" cy="215604"/>
            </a:xfrm>
            <a:custGeom>
              <a:avLst/>
              <a:gdLst/>
              <a:ahLst/>
              <a:cxnLst/>
              <a:rect l="l" t="t" r="r" b="b"/>
              <a:pathLst>
                <a:path w="155931" h="215604" extrusionOk="0">
                  <a:moveTo>
                    <a:pt x="29" y="38"/>
                  </a:moveTo>
                  <a:lnTo>
                    <a:pt x="155961" y="215643"/>
                  </a:lnTo>
                </a:path>
              </a:pathLst>
            </a:custGeom>
            <a:solidFill>
              <a:srgbClr val="1D1D1B"/>
            </a:solidFill>
            <a:ln w="20725" cap="flat" cmpd="sng">
              <a:solidFill>
                <a:srgbClr val="1D1D1B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7" name="Google Shape;207;p6"/>
            <p:cNvSpPr/>
            <p:nvPr/>
          </p:nvSpPr>
          <p:spPr>
            <a:xfrm rot="10800000" flipH="1">
              <a:off x="563959" y="3795305"/>
              <a:ext cx="602318" cy="662617"/>
            </a:xfrm>
            <a:custGeom>
              <a:avLst/>
              <a:gdLst/>
              <a:ahLst/>
              <a:cxnLst/>
              <a:rect l="l" t="t" r="r" b="b"/>
              <a:pathLst>
                <a:path w="602318" h="662617" extrusionOk="0">
                  <a:moveTo>
                    <a:pt x="305133" y="662546"/>
                  </a:moveTo>
                  <a:cubicBezTo>
                    <a:pt x="205334" y="663582"/>
                    <a:pt x="122166" y="640398"/>
                    <a:pt x="62248" y="537922"/>
                  </a:cubicBezTo>
                  <a:cubicBezTo>
                    <a:pt x="22658" y="470216"/>
                    <a:pt x="2362" y="404279"/>
                    <a:pt x="199" y="336332"/>
                  </a:cubicBezTo>
                  <a:cubicBezTo>
                    <a:pt x="-3709" y="213699"/>
                    <a:pt x="56960" y="130746"/>
                    <a:pt x="116808" y="65752"/>
                  </a:cubicBezTo>
                  <a:cubicBezTo>
                    <a:pt x="164595" y="13848"/>
                    <a:pt x="219876" y="-39"/>
                    <a:pt x="273148" y="-39"/>
                  </a:cubicBezTo>
                  <a:cubicBezTo>
                    <a:pt x="292711" y="-39"/>
                    <a:pt x="312025" y="1846"/>
                    <a:pt x="330565" y="4389"/>
                  </a:cubicBezTo>
                  <a:cubicBezTo>
                    <a:pt x="394053" y="13114"/>
                    <a:pt x="455331" y="43798"/>
                    <a:pt x="512711" y="95660"/>
                  </a:cubicBezTo>
                  <a:cubicBezTo>
                    <a:pt x="614421" y="187591"/>
                    <a:pt x="632233" y="366957"/>
                    <a:pt x="552413" y="495468"/>
                  </a:cubicBezTo>
                  <a:cubicBezTo>
                    <a:pt x="497925" y="583194"/>
                    <a:pt x="430041" y="629306"/>
                    <a:pt x="350416" y="633517"/>
                  </a:cubicBezTo>
                  <a:cubicBezTo>
                    <a:pt x="355170" y="630469"/>
                    <a:pt x="357651" y="626364"/>
                    <a:pt x="358206" y="622308"/>
                  </a:cubicBezTo>
                  <a:cubicBezTo>
                    <a:pt x="431471" y="615495"/>
                    <a:pt x="494208" y="571051"/>
                    <a:pt x="545044" y="489213"/>
                  </a:cubicBezTo>
                  <a:cubicBezTo>
                    <a:pt x="622006" y="365295"/>
                    <a:pt x="605017" y="192553"/>
                    <a:pt x="507147" y="104095"/>
                  </a:cubicBezTo>
                  <a:cubicBezTo>
                    <a:pt x="451094" y="53428"/>
                    <a:pt x="391302" y="23429"/>
                    <a:pt x="329482" y="14933"/>
                  </a:cubicBezTo>
                  <a:cubicBezTo>
                    <a:pt x="262514" y="5731"/>
                    <a:pt x="185607" y="5499"/>
                    <a:pt x="122973" y="73519"/>
                  </a:cubicBezTo>
                  <a:cubicBezTo>
                    <a:pt x="64639" y="136872"/>
                    <a:pt x="5506" y="217593"/>
                    <a:pt x="9282" y="335946"/>
                  </a:cubicBezTo>
                  <a:cubicBezTo>
                    <a:pt x="11377" y="401826"/>
                    <a:pt x="31177" y="465941"/>
                    <a:pt x="69767" y="531948"/>
                  </a:cubicBezTo>
                  <a:cubicBezTo>
                    <a:pt x="136145" y="645459"/>
                    <a:pt x="225554" y="656275"/>
                    <a:pt x="343077" y="639103"/>
                  </a:cubicBezTo>
                  <a:cubicBezTo>
                    <a:pt x="345527" y="638752"/>
                    <a:pt x="347821" y="640797"/>
                    <a:pt x="348130" y="643707"/>
                  </a:cubicBezTo>
                  <a:cubicBezTo>
                    <a:pt x="348444" y="646616"/>
                    <a:pt x="346680" y="649282"/>
                    <a:pt x="344190" y="649648"/>
                  </a:cubicBezTo>
                  <a:cubicBezTo>
                    <a:pt x="329037" y="651868"/>
                    <a:pt x="319390" y="662398"/>
                    <a:pt x="305133" y="662546"/>
                  </a:cubicBezTo>
                  <a:close/>
                  <a:moveTo>
                    <a:pt x="303135" y="611268"/>
                  </a:moveTo>
                  <a:cubicBezTo>
                    <a:pt x="303629" y="610429"/>
                    <a:pt x="304196" y="610089"/>
                    <a:pt x="304849" y="610323"/>
                  </a:cubicBezTo>
                  <a:cubicBezTo>
                    <a:pt x="304277" y="610626"/>
                    <a:pt x="303702" y="610955"/>
                    <a:pt x="303135" y="611268"/>
                  </a:cubicBezTo>
                  <a:close/>
                </a:path>
              </a:pathLst>
            </a:custGeom>
            <a:solidFill>
              <a:srgbClr val="FFFBFB"/>
            </a:solidFill>
            <a:ln w="16150" cap="flat" cmpd="sng">
              <a:solidFill>
                <a:srgbClr val="000000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208" name="Google Shape;208;p6"/>
            <p:cNvGrpSpPr/>
            <p:nvPr/>
          </p:nvGrpSpPr>
          <p:grpSpPr>
            <a:xfrm>
              <a:off x="955342" y="4072114"/>
              <a:ext cx="43988" cy="51405"/>
              <a:chOff x="955342" y="4072114"/>
              <a:chExt cx="43988" cy="51405"/>
            </a:xfrm>
          </p:grpSpPr>
          <p:sp>
            <p:nvSpPr>
              <p:cNvPr id="209" name="Google Shape;209;p6"/>
              <p:cNvSpPr/>
              <p:nvPr/>
            </p:nvSpPr>
            <p:spPr>
              <a:xfrm rot="10800000" flipH="1">
                <a:off x="957599" y="4074767"/>
                <a:ext cx="39448" cy="46090"/>
              </a:xfrm>
              <a:custGeom>
                <a:avLst/>
                <a:gdLst/>
                <a:ahLst/>
                <a:cxnLst/>
                <a:rect l="l" t="t" r="r" b="b"/>
                <a:pathLst>
                  <a:path w="39448" h="46090" extrusionOk="0">
                    <a:moveTo>
                      <a:pt x="39486" y="23067"/>
                    </a:moveTo>
                    <a:cubicBezTo>
                      <a:pt x="39486" y="10339"/>
                      <a:pt x="30657" y="22"/>
                      <a:pt x="19764" y="22"/>
                    </a:cubicBezTo>
                    <a:cubicBezTo>
                      <a:pt x="8867" y="22"/>
                      <a:pt x="37" y="10339"/>
                      <a:pt x="37" y="23067"/>
                    </a:cubicBezTo>
                    <a:cubicBezTo>
                      <a:pt x="37" y="35795"/>
                      <a:pt x="8867" y="46112"/>
                      <a:pt x="19764" y="46112"/>
                    </a:cubicBezTo>
                    <a:cubicBezTo>
                      <a:pt x="30657" y="46112"/>
                      <a:pt x="39486" y="35795"/>
                      <a:pt x="39486" y="23067"/>
                    </a:cubicBezTo>
                  </a:path>
                </a:pathLst>
              </a:custGeom>
              <a:solidFill>
                <a:srgbClr val="1D1D1B"/>
              </a:solidFill>
              <a:ln w="15400" cap="flat" cmpd="sng">
                <a:solidFill>
                  <a:srgbClr val="1D1D1B"/>
                </a:solidFill>
                <a:prstDash val="solid"/>
                <a:miter lim="8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10" name="Google Shape;210;p6"/>
              <p:cNvSpPr/>
              <p:nvPr/>
            </p:nvSpPr>
            <p:spPr>
              <a:xfrm rot="10800000" flipH="1">
                <a:off x="957599" y="4074767"/>
                <a:ext cx="39448" cy="46090"/>
              </a:xfrm>
              <a:custGeom>
                <a:avLst/>
                <a:gdLst/>
                <a:ahLst/>
                <a:cxnLst/>
                <a:rect l="l" t="t" r="r" b="b"/>
                <a:pathLst>
                  <a:path w="39448" h="46090" extrusionOk="0">
                    <a:moveTo>
                      <a:pt x="39486" y="23067"/>
                    </a:moveTo>
                    <a:cubicBezTo>
                      <a:pt x="39486" y="10339"/>
                      <a:pt x="30657" y="22"/>
                      <a:pt x="19764" y="22"/>
                    </a:cubicBezTo>
                    <a:cubicBezTo>
                      <a:pt x="8867" y="22"/>
                      <a:pt x="37" y="10339"/>
                      <a:pt x="37" y="23067"/>
                    </a:cubicBezTo>
                    <a:cubicBezTo>
                      <a:pt x="37" y="35795"/>
                      <a:pt x="8867" y="46112"/>
                      <a:pt x="19764" y="46112"/>
                    </a:cubicBezTo>
                    <a:cubicBezTo>
                      <a:pt x="30657" y="46112"/>
                      <a:pt x="39486" y="35795"/>
                      <a:pt x="39486" y="23067"/>
                    </a:cubicBezTo>
                    <a:close/>
                  </a:path>
                </a:pathLst>
              </a:custGeom>
              <a:noFill/>
              <a:ln w="15400" cap="flat" cmpd="sng">
                <a:solidFill>
                  <a:srgbClr val="A7A7D4"/>
                </a:solidFill>
                <a:prstDash val="solid"/>
                <a:miter lim="8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11" name="Google Shape;211;p6"/>
              <p:cNvSpPr/>
              <p:nvPr/>
            </p:nvSpPr>
            <p:spPr>
              <a:xfrm rot="10800000" flipH="1">
                <a:off x="955342" y="4072114"/>
                <a:ext cx="43988" cy="51405"/>
              </a:xfrm>
              <a:custGeom>
                <a:avLst/>
                <a:gdLst/>
                <a:ahLst/>
                <a:cxnLst/>
                <a:rect l="l" t="t" r="r" b="b"/>
                <a:pathLst>
                  <a:path w="43988" h="51405" extrusionOk="0">
                    <a:moveTo>
                      <a:pt x="22027" y="46121"/>
                    </a:moveTo>
                    <a:cubicBezTo>
                      <a:pt x="12402" y="46121"/>
                      <a:pt x="4577" y="36972"/>
                      <a:pt x="4577" y="25731"/>
                    </a:cubicBezTo>
                    <a:cubicBezTo>
                      <a:pt x="4577" y="14485"/>
                      <a:pt x="12402" y="5336"/>
                      <a:pt x="22027" y="5336"/>
                    </a:cubicBezTo>
                    <a:cubicBezTo>
                      <a:pt x="31652" y="5336"/>
                      <a:pt x="39477" y="14485"/>
                      <a:pt x="39477" y="25731"/>
                    </a:cubicBezTo>
                    <a:cubicBezTo>
                      <a:pt x="39477" y="36972"/>
                      <a:pt x="31652" y="46121"/>
                      <a:pt x="22027" y="46121"/>
                    </a:cubicBezTo>
                    <a:moveTo>
                      <a:pt x="22027" y="26"/>
                    </a:moveTo>
                    <a:cubicBezTo>
                      <a:pt x="9899" y="26"/>
                      <a:pt x="33" y="11559"/>
                      <a:pt x="33" y="25731"/>
                    </a:cubicBezTo>
                    <a:cubicBezTo>
                      <a:pt x="33" y="39903"/>
                      <a:pt x="9899" y="51431"/>
                      <a:pt x="22027" y="51431"/>
                    </a:cubicBezTo>
                    <a:cubicBezTo>
                      <a:pt x="34156" y="51431"/>
                      <a:pt x="44021" y="39903"/>
                      <a:pt x="44021" y="25731"/>
                    </a:cubicBezTo>
                    <a:cubicBezTo>
                      <a:pt x="44021" y="11559"/>
                      <a:pt x="34156" y="26"/>
                      <a:pt x="22027" y="26"/>
                    </a:cubicBezTo>
                  </a:path>
                </a:pathLst>
              </a:custGeom>
              <a:solidFill>
                <a:srgbClr val="1D1D1B"/>
              </a:solidFill>
              <a:ln w="15400" cap="flat" cmpd="sng">
                <a:solidFill>
                  <a:srgbClr val="1D1D1B"/>
                </a:solidFill>
                <a:prstDash val="solid"/>
                <a:miter lim="8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212" name="Google Shape;212;p6"/>
            <p:cNvGrpSpPr/>
            <p:nvPr/>
          </p:nvGrpSpPr>
          <p:grpSpPr>
            <a:xfrm>
              <a:off x="786459" y="4077810"/>
              <a:ext cx="51050" cy="60226"/>
              <a:chOff x="786459" y="4077810"/>
              <a:chExt cx="51050" cy="60226"/>
            </a:xfrm>
          </p:grpSpPr>
          <p:sp>
            <p:nvSpPr>
              <p:cNvPr id="213" name="Google Shape;213;p6"/>
              <p:cNvSpPr/>
              <p:nvPr/>
            </p:nvSpPr>
            <p:spPr>
              <a:xfrm rot="10800000" flipH="1">
                <a:off x="798564" y="4077810"/>
                <a:ext cx="36481" cy="59651"/>
              </a:xfrm>
              <a:custGeom>
                <a:avLst/>
                <a:gdLst/>
                <a:ahLst/>
                <a:cxnLst/>
                <a:rect l="l" t="t" r="r" b="b"/>
                <a:pathLst>
                  <a:path w="36481" h="59651" extrusionOk="0">
                    <a:moveTo>
                      <a:pt x="36508" y="29848"/>
                    </a:moveTo>
                    <a:cubicBezTo>
                      <a:pt x="36508" y="13377"/>
                      <a:pt x="28342" y="22"/>
                      <a:pt x="18267" y="22"/>
                    </a:cubicBezTo>
                    <a:cubicBezTo>
                      <a:pt x="8193" y="22"/>
                      <a:pt x="27" y="13377"/>
                      <a:pt x="27" y="29848"/>
                    </a:cubicBezTo>
                    <a:cubicBezTo>
                      <a:pt x="27" y="46320"/>
                      <a:pt x="8193" y="59674"/>
                      <a:pt x="18267" y="59674"/>
                    </a:cubicBezTo>
                    <a:cubicBezTo>
                      <a:pt x="28342" y="59674"/>
                      <a:pt x="36508" y="46320"/>
                      <a:pt x="36508" y="29848"/>
                    </a:cubicBezTo>
                  </a:path>
                </a:pathLst>
              </a:custGeom>
              <a:solidFill>
                <a:srgbClr val="1D1D1B"/>
              </a:solidFill>
              <a:ln w="15400" cap="flat" cmpd="sng">
                <a:solidFill>
                  <a:srgbClr val="1D1D1B"/>
                </a:solidFill>
                <a:prstDash val="solid"/>
                <a:miter lim="8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14" name="Google Shape;214;p6"/>
              <p:cNvSpPr/>
              <p:nvPr/>
            </p:nvSpPr>
            <p:spPr>
              <a:xfrm rot="10800000" flipH="1">
                <a:off x="786459" y="4078385"/>
                <a:ext cx="51050" cy="59651"/>
              </a:xfrm>
              <a:custGeom>
                <a:avLst/>
                <a:gdLst/>
                <a:ahLst/>
                <a:cxnLst/>
                <a:rect l="l" t="t" r="r" b="b"/>
                <a:pathLst>
                  <a:path w="51050" h="59651" extrusionOk="0">
                    <a:moveTo>
                      <a:pt x="51078" y="29848"/>
                    </a:moveTo>
                    <a:cubicBezTo>
                      <a:pt x="51078" y="13377"/>
                      <a:pt x="39649" y="22"/>
                      <a:pt x="25553" y="22"/>
                    </a:cubicBezTo>
                    <a:cubicBezTo>
                      <a:pt x="11457" y="22"/>
                      <a:pt x="28" y="13377"/>
                      <a:pt x="28" y="29848"/>
                    </a:cubicBezTo>
                    <a:cubicBezTo>
                      <a:pt x="28" y="46320"/>
                      <a:pt x="11457" y="59674"/>
                      <a:pt x="25553" y="59674"/>
                    </a:cubicBezTo>
                    <a:cubicBezTo>
                      <a:pt x="39649" y="59674"/>
                      <a:pt x="51078" y="46320"/>
                      <a:pt x="51078" y="29848"/>
                    </a:cubicBezTo>
                    <a:close/>
                  </a:path>
                </a:pathLst>
              </a:custGeom>
              <a:noFill/>
              <a:ln w="15400" cap="flat" cmpd="sng">
                <a:solidFill>
                  <a:srgbClr val="1D1D1B"/>
                </a:solidFill>
                <a:prstDash val="solid"/>
                <a:miter lim="8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sp>
          <p:nvSpPr>
            <p:cNvPr id="215" name="Google Shape;215;p6"/>
            <p:cNvSpPr/>
            <p:nvPr/>
          </p:nvSpPr>
          <p:spPr>
            <a:xfrm rot="9137994" flipH="1">
              <a:off x="786944" y="4219907"/>
              <a:ext cx="211409" cy="139970"/>
            </a:xfrm>
            <a:custGeom>
              <a:avLst/>
              <a:gdLst/>
              <a:ahLst/>
              <a:cxnLst/>
              <a:rect l="l" t="t" r="r" b="b"/>
              <a:pathLst>
                <a:path w="211409" h="139970" extrusionOk="0">
                  <a:moveTo>
                    <a:pt x="211222" y="22453"/>
                  </a:moveTo>
                  <a:cubicBezTo>
                    <a:pt x="219179" y="59793"/>
                    <a:pt x="24840" y="167064"/>
                    <a:pt x="2382" y="133622"/>
                  </a:cubicBezTo>
                  <a:cubicBezTo>
                    <a:pt x="-8452" y="117496"/>
                    <a:pt x="20504" y="68342"/>
                    <a:pt x="47393" y="41930"/>
                  </a:cubicBezTo>
                  <a:cubicBezTo>
                    <a:pt x="109926" y="-19490"/>
                    <a:pt x="206033" y="-1898"/>
                    <a:pt x="211222" y="22453"/>
                  </a:cubicBezTo>
                  <a:close/>
                </a:path>
              </a:pathLst>
            </a:custGeom>
            <a:noFill/>
            <a:ln w="16150" cap="flat" cmpd="sng">
              <a:solidFill>
                <a:srgbClr val="1D1D1B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6" name="Google Shape;216;p6"/>
            <p:cNvSpPr/>
            <p:nvPr/>
          </p:nvSpPr>
          <p:spPr>
            <a:xfrm>
              <a:off x="535081" y="3715931"/>
              <a:ext cx="713669" cy="871894"/>
            </a:xfrm>
            <a:custGeom>
              <a:avLst/>
              <a:gdLst/>
              <a:ahLst/>
              <a:cxnLst/>
              <a:rect l="l" t="t" r="r" b="b"/>
              <a:pathLst>
                <a:path w="713669" h="871894" extrusionOk="0">
                  <a:moveTo>
                    <a:pt x="500308" y="153671"/>
                  </a:moveTo>
                  <a:cubicBezTo>
                    <a:pt x="500308" y="153671"/>
                    <a:pt x="620112" y="285028"/>
                    <a:pt x="601946" y="474813"/>
                  </a:cubicBezTo>
                  <a:cubicBezTo>
                    <a:pt x="583621" y="664579"/>
                    <a:pt x="501383" y="813228"/>
                    <a:pt x="565139" y="862694"/>
                  </a:cubicBezTo>
                  <a:cubicBezTo>
                    <a:pt x="629045" y="912142"/>
                    <a:pt x="718983" y="739398"/>
                    <a:pt x="720675" y="656121"/>
                  </a:cubicBezTo>
                  <a:cubicBezTo>
                    <a:pt x="722367" y="572862"/>
                    <a:pt x="652302" y="121965"/>
                    <a:pt x="573606" y="95748"/>
                  </a:cubicBezTo>
                  <a:cubicBezTo>
                    <a:pt x="494917" y="69549"/>
                    <a:pt x="394054" y="65697"/>
                    <a:pt x="394054" y="65697"/>
                  </a:cubicBezTo>
                  <a:cubicBezTo>
                    <a:pt x="394054" y="65697"/>
                    <a:pt x="231277" y="-70878"/>
                    <a:pt x="113473" y="48441"/>
                  </a:cubicBezTo>
                  <a:cubicBezTo>
                    <a:pt x="-4181" y="167760"/>
                    <a:pt x="-19114" y="549920"/>
                    <a:pt x="43251" y="666000"/>
                  </a:cubicBezTo>
                  <a:cubicBezTo>
                    <a:pt x="105773" y="782080"/>
                    <a:pt x="169063" y="856504"/>
                    <a:pt x="169063" y="856504"/>
                  </a:cubicBezTo>
                  <a:cubicBezTo>
                    <a:pt x="169063" y="856504"/>
                    <a:pt x="99307" y="388980"/>
                    <a:pt x="108239" y="306585"/>
                  </a:cubicBezTo>
                  <a:cubicBezTo>
                    <a:pt x="117172" y="224172"/>
                    <a:pt x="435011" y="179169"/>
                    <a:pt x="500308" y="153671"/>
                  </a:cubicBezTo>
                  <a:close/>
                </a:path>
              </a:pathLst>
            </a:custGeom>
            <a:solidFill>
              <a:srgbClr val="FFB9B9"/>
            </a:solidFill>
            <a:ln w="20750" cap="flat" cmpd="sng">
              <a:solidFill>
                <a:srgbClr val="000000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17" name="Google Shape;217;p6"/>
          <p:cNvSpPr txBox="1"/>
          <p:nvPr/>
        </p:nvSpPr>
        <p:spPr>
          <a:xfrm>
            <a:off x="539750" y="4817603"/>
            <a:ext cx="8096400" cy="32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marR="0" lvl="0" indent="0" algn="r" rtl="0">
              <a:lnSpc>
                <a:spcPct val="104166"/>
              </a:lnSpc>
              <a:spcBef>
                <a:spcPts val="5985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s-ES" sz="1200" b="0" i="0" u="none" strike="noStrike" cap="none">
                <a:solidFill>
                  <a:srgbClr val="8E8E8E"/>
                </a:solidFill>
                <a:latin typeface="Arial"/>
                <a:ea typeface="Arial"/>
                <a:cs typeface="Arial"/>
                <a:sym typeface="Arial"/>
              </a:rPr>
              <a:t>Salvant el meu territori </a:t>
            </a:r>
            <a:r>
              <a:rPr lang="es-ES"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- Investigació i mètode científic</a:t>
            </a:r>
            <a:endParaRPr sz="1200" b="0" i="0" u="none" strike="noStrike" cap="none">
              <a:solidFill>
                <a:srgbClr val="8D8D8D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8" name="Google Shape;218;p6"/>
          <p:cNvSpPr txBox="1">
            <a:spLocks noGrp="1"/>
          </p:cNvSpPr>
          <p:nvPr>
            <p:ph type="ctrTitle"/>
          </p:nvPr>
        </p:nvSpPr>
        <p:spPr>
          <a:xfrm>
            <a:off x="0" y="123824"/>
            <a:ext cx="9135900" cy="52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</a:pPr>
            <a:r>
              <a:rPr lang="es-ES" sz="2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Investigació i Mètode científic</a:t>
            </a:r>
            <a:endParaRPr sz="240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" name="Google Shape;264;p9"/>
          <p:cNvSpPr txBox="1"/>
          <p:nvPr/>
        </p:nvSpPr>
        <p:spPr>
          <a:xfrm>
            <a:off x="6031734" y="1001351"/>
            <a:ext cx="1944019" cy="2061981"/>
          </a:xfrm>
          <a:prstGeom prst="rect">
            <a:avLst/>
          </a:prstGeom>
          <a:solidFill>
            <a:srgbClr val="FFEBE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2700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Roboto"/>
              <a:buNone/>
            </a:pPr>
            <a:endParaRPr sz="1000" b="1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Roboto"/>
              <a:buNone/>
            </a:pPr>
            <a:endParaRPr sz="1000" b="1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Roboto"/>
              <a:buNone/>
            </a:pPr>
            <a:r>
              <a:rPr lang="es-ES" sz="1400" b="0" i="0" u="none" strike="noStrike" cap="none">
                <a:solidFill>
                  <a:srgbClr val="000000"/>
                </a:solidFill>
                <a:highlight>
                  <a:srgbClr val="CBBFC3"/>
                </a:highlight>
                <a:latin typeface="Arial"/>
                <a:ea typeface="Arial"/>
                <a:cs typeface="Arial"/>
                <a:sym typeface="Arial"/>
              </a:rPr>
              <a:t>Kit de seguretat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5" name="Google Shape;265;p9"/>
          <p:cNvSpPr/>
          <p:nvPr/>
        </p:nvSpPr>
        <p:spPr>
          <a:xfrm rot="-5400000">
            <a:off x="5970772" y="1089318"/>
            <a:ext cx="2040815" cy="1944020"/>
          </a:xfrm>
          <a:custGeom>
            <a:avLst/>
            <a:gdLst/>
            <a:ahLst/>
            <a:cxnLst/>
            <a:rect l="l" t="t" r="r" b="b"/>
            <a:pathLst>
              <a:path w="2040815" h="1944020" extrusionOk="0">
                <a:moveTo>
                  <a:pt x="15139" y="55749"/>
                </a:moveTo>
                <a:cubicBezTo>
                  <a:pt x="40717" y="-57464"/>
                  <a:pt x="1937276" y="31448"/>
                  <a:pt x="2024852" y="55749"/>
                </a:cubicBezTo>
                <a:cubicBezTo>
                  <a:pt x="2110942" y="250990"/>
                  <a:pt x="2006839" y="1297864"/>
                  <a:pt x="2024852" y="1917239"/>
                </a:cubicBezTo>
                <a:cubicBezTo>
                  <a:pt x="1338340" y="1961315"/>
                  <a:pt x="424292" y="2005903"/>
                  <a:pt x="32412" y="1923778"/>
                </a:cubicBezTo>
                <a:cubicBezTo>
                  <a:pt x="-63268" y="1250932"/>
                  <a:pt x="19751" y="734589"/>
                  <a:pt x="15139" y="55749"/>
                </a:cubicBezTo>
                <a:close/>
              </a:path>
            </a:pathLst>
          </a:custGeom>
          <a:noFill/>
          <a:ln w="9525" cap="flat" cmpd="sng">
            <a:solidFill>
              <a:srgbClr val="00324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6" name="Google Shape;266;p9"/>
          <p:cNvSpPr/>
          <p:nvPr/>
        </p:nvSpPr>
        <p:spPr>
          <a:xfrm>
            <a:off x="137269" y="687690"/>
            <a:ext cx="8791355" cy="4092128"/>
          </a:xfrm>
          <a:custGeom>
            <a:avLst/>
            <a:gdLst/>
            <a:ahLst/>
            <a:cxnLst/>
            <a:rect l="l" t="t" r="r" b="b"/>
            <a:pathLst>
              <a:path w="8791355" h="4092128" extrusionOk="0">
                <a:moveTo>
                  <a:pt x="65216" y="117351"/>
                </a:moveTo>
                <a:cubicBezTo>
                  <a:pt x="140235" y="-147156"/>
                  <a:pt x="8302878" y="86220"/>
                  <a:pt x="8722594" y="117351"/>
                </a:cubicBezTo>
                <a:cubicBezTo>
                  <a:pt x="8856378" y="506776"/>
                  <a:pt x="8742858" y="2731342"/>
                  <a:pt x="8722594" y="4035755"/>
                </a:cubicBezTo>
                <a:cubicBezTo>
                  <a:pt x="5666106" y="4252832"/>
                  <a:pt x="1862423" y="4144448"/>
                  <a:pt x="139623" y="4049519"/>
                </a:cubicBezTo>
                <a:cubicBezTo>
                  <a:pt x="9200" y="2672028"/>
                  <a:pt x="81531" y="1593892"/>
                  <a:pt x="65216" y="117351"/>
                </a:cubicBezTo>
                <a:close/>
              </a:path>
            </a:pathLst>
          </a:custGeom>
          <a:noFill/>
          <a:ln w="9525" cap="flat" cmpd="sng">
            <a:solidFill>
              <a:srgbClr val="00324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7" name="Google Shape;267;p9"/>
          <p:cNvSpPr/>
          <p:nvPr/>
        </p:nvSpPr>
        <p:spPr>
          <a:xfrm>
            <a:off x="5751087" y="3848749"/>
            <a:ext cx="1783496" cy="342718"/>
          </a:xfrm>
          <a:custGeom>
            <a:avLst/>
            <a:gdLst/>
            <a:ahLst/>
            <a:cxnLst/>
            <a:rect l="l" t="t" r="r" b="b"/>
            <a:pathLst>
              <a:path w="7095441" h="977489" extrusionOk="0">
                <a:moveTo>
                  <a:pt x="3274727" y="6736"/>
                </a:moveTo>
                <a:cubicBezTo>
                  <a:pt x="2346412" y="-23744"/>
                  <a:pt x="1362438" y="52456"/>
                  <a:pt x="845603" y="169738"/>
                </a:cubicBezTo>
                <a:cubicBezTo>
                  <a:pt x="328768" y="287020"/>
                  <a:pt x="-314625" y="575917"/>
                  <a:pt x="173718" y="710426"/>
                </a:cubicBezTo>
                <a:cubicBezTo>
                  <a:pt x="662061" y="844936"/>
                  <a:pt x="2656513" y="988722"/>
                  <a:pt x="3775659" y="976795"/>
                </a:cubicBezTo>
                <a:cubicBezTo>
                  <a:pt x="4695360" y="930413"/>
                  <a:pt x="6448623" y="742895"/>
                  <a:pt x="6888595" y="638865"/>
                </a:cubicBezTo>
                <a:cubicBezTo>
                  <a:pt x="7328567" y="534836"/>
                  <a:pt x="7017803" y="457973"/>
                  <a:pt x="6415492" y="352618"/>
                </a:cubicBezTo>
                <a:cubicBezTo>
                  <a:pt x="5813181" y="247263"/>
                  <a:pt x="4203042" y="37216"/>
                  <a:pt x="3274727" y="6736"/>
                </a:cubicBezTo>
                <a:close/>
              </a:path>
            </a:pathLst>
          </a:custGeom>
          <a:solidFill>
            <a:srgbClr val="CBBFC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8" name="Google Shape;268;p9"/>
          <p:cNvSpPr/>
          <p:nvPr/>
        </p:nvSpPr>
        <p:spPr>
          <a:xfrm rot="10800000">
            <a:off x="1700723" y="4035859"/>
            <a:ext cx="2777555" cy="650652"/>
          </a:xfrm>
          <a:custGeom>
            <a:avLst/>
            <a:gdLst/>
            <a:ahLst/>
            <a:cxnLst/>
            <a:rect l="l" t="t" r="r" b="b"/>
            <a:pathLst>
              <a:path w="7760380" h="1443525" extrusionOk="0">
                <a:moveTo>
                  <a:pt x="4013809" y="5806"/>
                </a:moveTo>
                <a:cubicBezTo>
                  <a:pt x="3085494" y="-24674"/>
                  <a:pt x="1001844" y="69168"/>
                  <a:pt x="485009" y="186450"/>
                </a:cubicBezTo>
                <a:cubicBezTo>
                  <a:pt x="-31826" y="303732"/>
                  <a:pt x="-345689" y="464734"/>
                  <a:pt x="657316" y="674216"/>
                </a:cubicBezTo>
                <a:cubicBezTo>
                  <a:pt x="1660321" y="883698"/>
                  <a:pt x="5383893" y="1455268"/>
                  <a:pt x="6503039" y="1443341"/>
                </a:cubicBezTo>
                <a:cubicBezTo>
                  <a:pt x="7422740" y="1396959"/>
                  <a:pt x="7591290" y="1262361"/>
                  <a:pt x="7705433" y="1070129"/>
                </a:cubicBezTo>
                <a:cubicBezTo>
                  <a:pt x="7819576" y="877897"/>
                  <a:pt x="7803167" y="467334"/>
                  <a:pt x="7187896" y="289947"/>
                </a:cubicBezTo>
                <a:cubicBezTo>
                  <a:pt x="6572625" y="112560"/>
                  <a:pt x="4942124" y="36286"/>
                  <a:pt x="4013809" y="5806"/>
                </a:cubicBezTo>
                <a:close/>
              </a:path>
            </a:pathLst>
          </a:custGeom>
          <a:solidFill>
            <a:srgbClr val="CBBFC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9" name="Google Shape;269;p9"/>
          <p:cNvSpPr/>
          <p:nvPr/>
        </p:nvSpPr>
        <p:spPr>
          <a:xfrm flipH="1">
            <a:off x="2088536" y="1127536"/>
            <a:ext cx="3390300" cy="1689000"/>
          </a:xfrm>
          <a:prstGeom prst="wedgeEllipseCallout">
            <a:avLst>
              <a:gd name="adj1" fmla="val -63282"/>
              <a:gd name="adj2" fmla="val 51415"/>
            </a:avLst>
          </a:prstGeom>
          <a:noFill/>
          <a:ln w="1270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0" name="Google Shape;270;p9"/>
          <p:cNvSpPr txBox="1"/>
          <p:nvPr/>
        </p:nvSpPr>
        <p:spPr>
          <a:xfrm>
            <a:off x="1981775" y="1437600"/>
            <a:ext cx="3609600" cy="142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2700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Roboto"/>
              <a:buNone/>
            </a:pPr>
            <a:r>
              <a:rPr lang="es-ES"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Benvolgudes ments curioses...</a:t>
            </a:r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12700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Roboto"/>
              <a:buNone/>
            </a:pPr>
            <a:r>
              <a:rPr lang="es-ES"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Teniu al vostre abast la informació necessària</a:t>
            </a:r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12700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Roboto"/>
              <a:buNone/>
            </a:pPr>
            <a:r>
              <a:rPr lang="es-ES"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per a començar a treballar en el vostre</a:t>
            </a:r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12700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Roboto"/>
              <a:buNone/>
            </a:pPr>
            <a:r>
              <a:rPr lang="es-ES"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projecte d'investigació.</a:t>
            </a:r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12700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Roboto"/>
              <a:buNone/>
            </a:pPr>
            <a:r>
              <a:rPr lang="es-ES"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Només us falta el </a:t>
            </a:r>
            <a:r>
              <a:rPr lang="es-ES" sz="1200" b="0" i="0" u="none" strike="noStrike" cap="none">
                <a:solidFill>
                  <a:srgbClr val="000000"/>
                </a:solidFill>
                <a:highlight>
                  <a:srgbClr val="C8BCC0"/>
                </a:highlight>
                <a:latin typeface="Arial"/>
                <a:ea typeface="Arial"/>
                <a:cs typeface="Arial"/>
                <a:sym typeface="Arial"/>
              </a:rPr>
              <a:t>kit de seguretat Salvant</a:t>
            </a:r>
            <a:endParaRPr sz="1200" b="0" i="0" u="none" strike="noStrike" cap="none">
              <a:solidFill>
                <a:srgbClr val="000000"/>
              </a:solidFill>
              <a:highlight>
                <a:srgbClr val="C8BCC0"/>
              </a:highlight>
              <a:latin typeface="Arial"/>
              <a:ea typeface="Arial"/>
              <a:cs typeface="Arial"/>
              <a:sym typeface="Arial"/>
            </a:endParaRPr>
          </a:p>
          <a:p>
            <a:pPr marL="12700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Roboto"/>
              <a:buNone/>
            </a:pPr>
            <a:r>
              <a:rPr lang="es-ES" sz="1200" b="0" i="0" u="none" strike="noStrike" cap="none">
                <a:solidFill>
                  <a:srgbClr val="000000"/>
                </a:solidFill>
                <a:highlight>
                  <a:srgbClr val="C8BCC0"/>
                </a:highlight>
                <a:latin typeface="Arial"/>
                <a:ea typeface="Arial"/>
                <a:cs typeface="Arial"/>
                <a:sym typeface="Arial"/>
              </a:rPr>
              <a:t> el meu territori!</a:t>
            </a:r>
            <a:endParaRPr sz="1200" b="0" i="0" u="none" strike="noStrike" cap="none">
              <a:solidFill>
                <a:srgbClr val="000000"/>
              </a:solidFill>
              <a:highlight>
                <a:srgbClr val="C8BCC0"/>
              </a:highlight>
              <a:latin typeface="Arial"/>
              <a:ea typeface="Arial"/>
              <a:cs typeface="Arial"/>
              <a:sym typeface="Arial"/>
            </a:endParaRPr>
          </a:p>
          <a:p>
            <a:pPr marL="12700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Roboto"/>
              <a:buNone/>
            </a:pPr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1" name="Google Shape;271;p9"/>
          <p:cNvSpPr/>
          <p:nvPr/>
        </p:nvSpPr>
        <p:spPr>
          <a:xfrm flipH="1">
            <a:off x="4398761" y="3025979"/>
            <a:ext cx="1116408" cy="659198"/>
          </a:xfrm>
          <a:prstGeom prst="wedgeEllipseCallout">
            <a:avLst>
              <a:gd name="adj1" fmla="val 71835"/>
              <a:gd name="adj2" fmla="val 34721"/>
            </a:avLst>
          </a:prstGeom>
          <a:noFill/>
          <a:ln w="1270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2" name="Google Shape;272;p9"/>
          <p:cNvSpPr txBox="1"/>
          <p:nvPr/>
        </p:nvSpPr>
        <p:spPr>
          <a:xfrm>
            <a:off x="4345513" y="3065318"/>
            <a:ext cx="1116410" cy="5579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2700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Roboto"/>
              <a:buNone/>
            </a:pPr>
            <a:r>
              <a:rPr lang="es-ES"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El kit de seguretat ?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3" name="Google Shape;273;p9"/>
          <p:cNvSpPr/>
          <p:nvPr/>
        </p:nvSpPr>
        <p:spPr>
          <a:xfrm rot="2486647">
            <a:off x="7477174" y="2625622"/>
            <a:ext cx="403989" cy="400686"/>
          </a:xfrm>
          <a:custGeom>
            <a:avLst/>
            <a:gdLst/>
            <a:ahLst/>
            <a:cxnLst/>
            <a:rect l="l" t="t" r="r" b="b"/>
            <a:pathLst>
              <a:path w="2738459" h="3218346" extrusionOk="0">
                <a:moveTo>
                  <a:pt x="0" y="0"/>
                </a:moveTo>
                <a:lnTo>
                  <a:pt x="2738459" y="0"/>
                </a:lnTo>
                <a:lnTo>
                  <a:pt x="2738459" y="3218347"/>
                </a:lnTo>
                <a:lnTo>
                  <a:pt x="0" y="3218347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l="-13031" t="-4428" r="-16584" b="-5861"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74" name="Google Shape;274;p9"/>
          <p:cNvGrpSpPr/>
          <p:nvPr/>
        </p:nvGrpSpPr>
        <p:grpSpPr>
          <a:xfrm>
            <a:off x="6260403" y="1872595"/>
            <a:ext cx="743340" cy="2163264"/>
            <a:chOff x="521093" y="521373"/>
            <a:chExt cx="810031" cy="2357350"/>
          </a:xfrm>
        </p:grpSpPr>
        <p:sp>
          <p:nvSpPr>
            <p:cNvPr id="275" name="Google Shape;275;p9"/>
            <p:cNvSpPr/>
            <p:nvPr/>
          </p:nvSpPr>
          <p:spPr>
            <a:xfrm rot="10800000" flipH="1">
              <a:off x="1045873" y="1326544"/>
              <a:ext cx="193029" cy="467056"/>
            </a:xfrm>
            <a:custGeom>
              <a:avLst/>
              <a:gdLst/>
              <a:ahLst/>
              <a:cxnLst/>
              <a:rect l="l" t="t" r="r" b="b"/>
              <a:pathLst>
                <a:path w="193029" h="467056" extrusionOk="0">
                  <a:moveTo>
                    <a:pt x="79458" y="315135"/>
                  </a:moveTo>
                  <a:cubicBezTo>
                    <a:pt x="50407" y="382836"/>
                    <a:pt x="4525" y="468474"/>
                    <a:pt x="2339" y="467112"/>
                  </a:cubicBezTo>
                  <a:cubicBezTo>
                    <a:pt x="147" y="465750"/>
                    <a:pt x="-610" y="462940"/>
                    <a:pt x="630" y="460873"/>
                  </a:cubicBezTo>
                  <a:cubicBezTo>
                    <a:pt x="40327" y="394278"/>
                    <a:pt x="170302" y="83454"/>
                    <a:pt x="184017" y="3568"/>
                  </a:cubicBezTo>
                  <a:cubicBezTo>
                    <a:pt x="184435" y="1153"/>
                    <a:pt x="186779" y="-371"/>
                    <a:pt x="189263" y="188"/>
                  </a:cubicBezTo>
                  <a:cubicBezTo>
                    <a:pt x="191743" y="746"/>
                    <a:pt x="193414" y="3172"/>
                    <a:pt x="193001" y="5597"/>
                  </a:cubicBezTo>
                  <a:cubicBezTo>
                    <a:pt x="184286" y="56361"/>
                    <a:pt x="129068" y="199522"/>
                    <a:pt x="79458" y="315135"/>
                  </a:cubicBezTo>
                </a:path>
              </a:pathLst>
            </a:custGeom>
            <a:solidFill>
              <a:srgbClr val="1D1D1B"/>
            </a:solidFill>
            <a:ln w="10550" cap="flat" cmpd="sng">
              <a:solidFill>
                <a:srgbClr val="000000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6" name="Google Shape;276;p9"/>
            <p:cNvSpPr/>
            <p:nvPr/>
          </p:nvSpPr>
          <p:spPr>
            <a:xfrm rot="10800000" flipH="1">
              <a:off x="1179492" y="1783692"/>
              <a:ext cx="126039" cy="225476"/>
            </a:xfrm>
            <a:custGeom>
              <a:avLst/>
              <a:gdLst/>
              <a:ahLst/>
              <a:cxnLst/>
              <a:rect l="l" t="t" r="r" b="b"/>
              <a:pathLst>
                <a:path w="126039" h="225476" extrusionOk="0">
                  <a:moveTo>
                    <a:pt x="30647" y="162724"/>
                  </a:moveTo>
                  <a:cubicBezTo>
                    <a:pt x="24137" y="163722"/>
                    <a:pt x="18264" y="164623"/>
                    <a:pt x="12191" y="164704"/>
                  </a:cubicBezTo>
                  <a:lnTo>
                    <a:pt x="95295" y="13253"/>
                  </a:lnTo>
                  <a:cubicBezTo>
                    <a:pt x="122257" y="55564"/>
                    <a:pt x="121829" y="111775"/>
                    <a:pt x="105198" y="141620"/>
                  </a:cubicBezTo>
                  <a:cubicBezTo>
                    <a:pt x="100736" y="149622"/>
                    <a:pt x="90996" y="162746"/>
                    <a:pt x="75725" y="161156"/>
                  </a:cubicBezTo>
                  <a:cubicBezTo>
                    <a:pt x="56239" y="158796"/>
                    <a:pt x="42681" y="160874"/>
                    <a:pt x="30647" y="162724"/>
                  </a:cubicBezTo>
                  <a:moveTo>
                    <a:pt x="98373" y="2109"/>
                  </a:moveTo>
                  <a:cubicBezTo>
                    <a:pt x="97435" y="818"/>
                    <a:pt x="95926" y="53"/>
                    <a:pt x="94371" y="86"/>
                  </a:cubicBezTo>
                  <a:cubicBezTo>
                    <a:pt x="92811" y="113"/>
                    <a:pt x="91427" y="937"/>
                    <a:pt x="90703" y="2261"/>
                  </a:cubicBezTo>
                  <a:lnTo>
                    <a:pt x="565" y="166522"/>
                  </a:lnTo>
                  <a:cubicBezTo>
                    <a:pt x="-173" y="167829"/>
                    <a:pt x="-127" y="169473"/>
                    <a:pt x="644" y="170856"/>
                  </a:cubicBezTo>
                  <a:cubicBezTo>
                    <a:pt x="1419" y="172240"/>
                    <a:pt x="2831" y="173173"/>
                    <a:pt x="4382" y="173341"/>
                  </a:cubicBezTo>
                  <a:cubicBezTo>
                    <a:pt x="14461" y="174421"/>
                    <a:pt x="23260" y="173070"/>
                    <a:pt x="32573" y="171638"/>
                  </a:cubicBezTo>
                  <a:cubicBezTo>
                    <a:pt x="42040" y="170189"/>
                    <a:pt x="52501" y="168583"/>
                    <a:pt x="66174" y="169321"/>
                  </a:cubicBezTo>
                  <a:cubicBezTo>
                    <a:pt x="60714" y="177009"/>
                    <a:pt x="59869" y="182673"/>
                    <a:pt x="58862" y="189449"/>
                  </a:cubicBezTo>
                  <a:cubicBezTo>
                    <a:pt x="58142" y="194277"/>
                    <a:pt x="57325" y="199751"/>
                    <a:pt x="54516" y="207482"/>
                  </a:cubicBezTo>
                  <a:lnTo>
                    <a:pt x="50231" y="219293"/>
                  </a:lnTo>
                  <a:cubicBezTo>
                    <a:pt x="49423" y="221512"/>
                    <a:pt x="50560" y="224056"/>
                    <a:pt x="52784" y="225093"/>
                  </a:cubicBezTo>
                  <a:cubicBezTo>
                    <a:pt x="52863" y="225131"/>
                    <a:pt x="52937" y="225169"/>
                    <a:pt x="53016" y="225201"/>
                  </a:cubicBezTo>
                  <a:cubicBezTo>
                    <a:pt x="55389" y="226161"/>
                    <a:pt x="58017" y="225147"/>
                    <a:pt x="58825" y="222792"/>
                  </a:cubicBezTo>
                  <a:lnTo>
                    <a:pt x="63110" y="210987"/>
                  </a:lnTo>
                  <a:cubicBezTo>
                    <a:pt x="66212" y="202448"/>
                    <a:pt x="67136" y="196263"/>
                    <a:pt x="67874" y="191299"/>
                  </a:cubicBezTo>
                  <a:cubicBezTo>
                    <a:pt x="69007" y="183720"/>
                    <a:pt x="69712" y="178973"/>
                    <a:pt x="77252" y="170374"/>
                  </a:cubicBezTo>
                  <a:cubicBezTo>
                    <a:pt x="77536" y="170412"/>
                    <a:pt x="77824" y="170455"/>
                    <a:pt x="78111" y="170493"/>
                  </a:cubicBezTo>
                  <a:cubicBezTo>
                    <a:pt x="78873" y="170596"/>
                    <a:pt x="79606" y="170520"/>
                    <a:pt x="80266" y="170281"/>
                  </a:cubicBezTo>
                  <a:cubicBezTo>
                    <a:pt x="93285" y="169717"/>
                    <a:pt x="104845" y="161378"/>
                    <a:pt x="113231" y="146345"/>
                  </a:cubicBezTo>
                  <a:cubicBezTo>
                    <a:pt x="114577" y="143936"/>
                    <a:pt x="115821" y="141397"/>
                    <a:pt x="116968" y="138723"/>
                  </a:cubicBezTo>
                  <a:cubicBezTo>
                    <a:pt x="132230" y="103138"/>
                    <a:pt x="129778" y="45294"/>
                    <a:pt x="98373" y="2109"/>
                  </a:cubicBezTo>
                </a:path>
              </a:pathLst>
            </a:custGeom>
            <a:solidFill>
              <a:srgbClr val="1D1D1B"/>
            </a:solidFill>
            <a:ln w="9525" cap="flat" cmpd="sng">
              <a:solidFill>
                <a:srgbClr val="000000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7" name="Google Shape;277;p9"/>
            <p:cNvSpPr/>
            <p:nvPr/>
          </p:nvSpPr>
          <p:spPr>
            <a:xfrm rot="10800000" flipH="1">
              <a:off x="631464" y="602471"/>
              <a:ext cx="615397" cy="677007"/>
            </a:xfrm>
            <a:custGeom>
              <a:avLst/>
              <a:gdLst/>
              <a:ahLst/>
              <a:cxnLst/>
              <a:rect l="l" t="t" r="r" b="b"/>
              <a:pathLst>
                <a:path w="615397" h="677007" extrusionOk="0">
                  <a:moveTo>
                    <a:pt x="311759" y="676935"/>
                  </a:moveTo>
                  <a:cubicBezTo>
                    <a:pt x="209792" y="677993"/>
                    <a:pt x="124818" y="654306"/>
                    <a:pt x="63599" y="549604"/>
                  </a:cubicBezTo>
                  <a:cubicBezTo>
                    <a:pt x="23150" y="480428"/>
                    <a:pt x="2413" y="413059"/>
                    <a:pt x="202" y="343637"/>
                  </a:cubicBezTo>
                  <a:cubicBezTo>
                    <a:pt x="-3791" y="218341"/>
                    <a:pt x="58196" y="133586"/>
                    <a:pt x="119343" y="67181"/>
                  </a:cubicBezTo>
                  <a:cubicBezTo>
                    <a:pt x="168169" y="14149"/>
                    <a:pt x="224650" y="-39"/>
                    <a:pt x="279079" y="-39"/>
                  </a:cubicBezTo>
                  <a:cubicBezTo>
                    <a:pt x="299067" y="-39"/>
                    <a:pt x="318799" y="1887"/>
                    <a:pt x="337743" y="4485"/>
                  </a:cubicBezTo>
                  <a:cubicBezTo>
                    <a:pt x="402609" y="13399"/>
                    <a:pt x="465218" y="44750"/>
                    <a:pt x="523844" y="97738"/>
                  </a:cubicBezTo>
                  <a:cubicBezTo>
                    <a:pt x="627763" y="191666"/>
                    <a:pt x="645962" y="374927"/>
                    <a:pt x="564408" y="506229"/>
                  </a:cubicBezTo>
                  <a:cubicBezTo>
                    <a:pt x="508737" y="595860"/>
                    <a:pt x="439379" y="642973"/>
                    <a:pt x="358025" y="647275"/>
                  </a:cubicBezTo>
                  <a:cubicBezTo>
                    <a:pt x="362881" y="644161"/>
                    <a:pt x="365417" y="639967"/>
                    <a:pt x="365983" y="635822"/>
                  </a:cubicBezTo>
                  <a:cubicBezTo>
                    <a:pt x="440839" y="628862"/>
                    <a:pt x="504939" y="583452"/>
                    <a:pt x="556879" y="499837"/>
                  </a:cubicBezTo>
                  <a:cubicBezTo>
                    <a:pt x="635512" y="373228"/>
                    <a:pt x="618155" y="196736"/>
                    <a:pt x="518160" y="106356"/>
                  </a:cubicBezTo>
                  <a:cubicBezTo>
                    <a:pt x="460889" y="54589"/>
                    <a:pt x="399799" y="23938"/>
                    <a:pt x="336636" y="15258"/>
                  </a:cubicBezTo>
                  <a:cubicBezTo>
                    <a:pt x="268213" y="5856"/>
                    <a:pt x="189637" y="5619"/>
                    <a:pt x="125643" y="75117"/>
                  </a:cubicBezTo>
                  <a:cubicBezTo>
                    <a:pt x="66042" y="139845"/>
                    <a:pt x="5625" y="222319"/>
                    <a:pt x="9483" y="343242"/>
                  </a:cubicBezTo>
                  <a:cubicBezTo>
                    <a:pt x="11623" y="410553"/>
                    <a:pt x="31854" y="476060"/>
                    <a:pt x="71282" y="543501"/>
                  </a:cubicBezTo>
                  <a:cubicBezTo>
                    <a:pt x="139101" y="659476"/>
                    <a:pt x="230451" y="670528"/>
                    <a:pt x="350527" y="652982"/>
                  </a:cubicBezTo>
                  <a:cubicBezTo>
                    <a:pt x="353029" y="652624"/>
                    <a:pt x="355373" y="654713"/>
                    <a:pt x="355689" y="657686"/>
                  </a:cubicBezTo>
                  <a:cubicBezTo>
                    <a:pt x="356009" y="660659"/>
                    <a:pt x="354208" y="663383"/>
                    <a:pt x="351663" y="663757"/>
                  </a:cubicBezTo>
                  <a:cubicBezTo>
                    <a:pt x="336181" y="666025"/>
                    <a:pt x="326325" y="676783"/>
                    <a:pt x="311759" y="676935"/>
                  </a:cubicBezTo>
                  <a:close/>
                  <a:moveTo>
                    <a:pt x="309717" y="624543"/>
                  </a:moveTo>
                  <a:cubicBezTo>
                    <a:pt x="310221" y="623686"/>
                    <a:pt x="310801" y="623339"/>
                    <a:pt x="311468" y="623578"/>
                  </a:cubicBezTo>
                  <a:cubicBezTo>
                    <a:pt x="310884" y="623887"/>
                    <a:pt x="310296" y="624223"/>
                    <a:pt x="309717" y="624543"/>
                  </a:cubicBezTo>
                  <a:close/>
                </a:path>
              </a:pathLst>
            </a:custGeom>
            <a:solidFill>
              <a:srgbClr val="FFFBFB"/>
            </a:solidFill>
            <a:ln w="10550" cap="flat" cmpd="sng">
              <a:solidFill>
                <a:srgbClr val="000000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278" name="Google Shape;278;p9"/>
            <p:cNvGrpSpPr/>
            <p:nvPr/>
          </p:nvGrpSpPr>
          <p:grpSpPr>
            <a:xfrm>
              <a:off x="1030918" y="843656"/>
              <a:ext cx="44690" cy="84425"/>
              <a:chOff x="6005690" y="1789940"/>
              <a:chExt cx="44690" cy="84425"/>
            </a:xfrm>
          </p:grpSpPr>
          <p:sp>
            <p:nvSpPr>
              <p:cNvPr id="279" name="Google Shape;279;p9"/>
              <p:cNvSpPr/>
              <p:nvPr/>
            </p:nvSpPr>
            <p:spPr>
              <a:xfrm rot="10800000" flipH="1">
                <a:off x="6007983" y="1794296"/>
                <a:ext cx="40078" cy="75696"/>
              </a:xfrm>
              <a:custGeom>
                <a:avLst/>
                <a:gdLst/>
                <a:ahLst/>
                <a:cxnLst/>
                <a:rect l="l" t="t" r="r" b="b"/>
                <a:pathLst>
                  <a:path w="40078" h="75696" extrusionOk="0">
                    <a:moveTo>
                      <a:pt x="40115" y="37869"/>
                    </a:moveTo>
                    <a:cubicBezTo>
                      <a:pt x="40115" y="16965"/>
                      <a:pt x="31145" y="20"/>
                      <a:pt x="20078" y="20"/>
                    </a:cubicBezTo>
                    <a:cubicBezTo>
                      <a:pt x="9007" y="20"/>
                      <a:pt x="37" y="16965"/>
                      <a:pt x="37" y="37869"/>
                    </a:cubicBezTo>
                    <a:cubicBezTo>
                      <a:pt x="37" y="58772"/>
                      <a:pt x="9007" y="75717"/>
                      <a:pt x="20078" y="75717"/>
                    </a:cubicBezTo>
                    <a:cubicBezTo>
                      <a:pt x="31145" y="75717"/>
                      <a:pt x="40115" y="58772"/>
                      <a:pt x="40115" y="37869"/>
                    </a:cubicBezTo>
                  </a:path>
                </a:pathLst>
              </a:custGeom>
              <a:solidFill>
                <a:srgbClr val="1D1D1B"/>
              </a:solidFill>
              <a:ln w="20450" cap="flat" cmpd="sng">
                <a:solidFill>
                  <a:srgbClr val="1D1D1B"/>
                </a:solidFill>
                <a:prstDash val="solid"/>
                <a:miter lim="8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80" name="Google Shape;280;p9"/>
              <p:cNvSpPr/>
              <p:nvPr/>
            </p:nvSpPr>
            <p:spPr>
              <a:xfrm rot="10800000" flipH="1">
                <a:off x="6007983" y="1794296"/>
                <a:ext cx="40078" cy="75696"/>
              </a:xfrm>
              <a:custGeom>
                <a:avLst/>
                <a:gdLst/>
                <a:ahLst/>
                <a:cxnLst/>
                <a:rect l="l" t="t" r="r" b="b"/>
                <a:pathLst>
                  <a:path w="40078" h="75696" extrusionOk="0">
                    <a:moveTo>
                      <a:pt x="40115" y="37869"/>
                    </a:moveTo>
                    <a:cubicBezTo>
                      <a:pt x="40115" y="16965"/>
                      <a:pt x="31145" y="20"/>
                      <a:pt x="20078" y="20"/>
                    </a:cubicBezTo>
                    <a:cubicBezTo>
                      <a:pt x="9007" y="20"/>
                      <a:pt x="37" y="16965"/>
                      <a:pt x="37" y="37869"/>
                    </a:cubicBezTo>
                    <a:cubicBezTo>
                      <a:pt x="37" y="58772"/>
                      <a:pt x="9007" y="75717"/>
                      <a:pt x="20078" y="75717"/>
                    </a:cubicBezTo>
                    <a:cubicBezTo>
                      <a:pt x="31145" y="75717"/>
                      <a:pt x="40115" y="58772"/>
                      <a:pt x="40115" y="37869"/>
                    </a:cubicBezTo>
                    <a:close/>
                  </a:path>
                </a:pathLst>
              </a:custGeom>
              <a:noFill/>
              <a:ln w="20450" cap="flat" cmpd="sng">
                <a:solidFill>
                  <a:srgbClr val="A7A7D4"/>
                </a:solidFill>
                <a:prstDash val="solid"/>
                <a:miter lim="8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81" name="Google Shape;281;p9"/>
              <p:cNvSpPr/>
              <p:nvPr/>
            </p:nvSpPr>
            <p:spPr>
              <a:xfrm rot="10800000" flipH="1">
                <a:off x="6005690" y="1789940"/>
                <a:ext cx="44690" cy="84425"/>
              </a:xfrm>
              <a:custGeom>
                <a:avLst/>
                <a:gdLst/>
                <a:ahLst/>
                <a:cxnLst/>
                <a:rect l="l" t="t" r="r" b="b"/>
                <a:pathLst>
                  <a:path w="44690" h="84425" extrusionOk="0">
                    <a:moveTo>
                      <a:pt x="22378" y="75729"/>
                    </a:moveTo>
                    <a:cubicBezTo>
                      <a:pt x="12600" y="75729"/>
                      <a:pt x="4649" y="60703"/>
                      <a:pt x="4649" y="42242"/>
                    </a:cubicBezTo>
                    <a:cubicBezTo>
                      <a:pt x="4649" y="23771"/>
                      <a:pt x="12600" y="8745"/>
                      <a:pt x="22378" y="8745"/>
                    </a:cubicBezTo>
                    <a:cubicBezTo>
                      <a:pt x="32156" y="8745"/>
                      <a:pt x="40106" y="23771"/>
                      <a:pt x="40106" y="42242"/>
                    </a:cubicBezTo>
                    <a:cubicBezTo>
                      <a:pt x="40106" y="60703"/>
                      <a:pt x="32156" y="75729"/>
                      <a:pt x="22378" y="75729"/>
                    </a:cubicBezTo>
                    <a:moveTo>
                      <a:pt x="22378" y="24"/>
                    </a:moveTo>
                    <a:cubicBezTo>
                      <a:pt x="10056" y="24"/>
                      <a:pt x="33" y="18966"/>
                      <a:pt x="33" y="42242"/>
                    </a:cubicBezTo>
                    <a:cubicBezTo>
                      <a:pt x="33" y="65517"/>
                      <a:pt x="10056" y="84450"/>
                      <a:pt x="22378" y="84450"/>
                    </a:cubicBezTo>
                    <a:cubicBezTo>
                      <a:pt x="34700" y="84450"/>
                      <a:pt x="44723" y="65517"/>
                      <a:pt x="44723" y="42242"/>
                    </a:cubicBezTo>
                    <a:cubicBezTo>
                      <a:pt x="44723" y="18966"/>
                      <a:pt x="34700" y="24"/>
                      <a:pt x="22378" y="24"/>
                    </a:cubicBezTo>
                  </a:path>
                </a:pathLst>
              </a:custGeom>
              <a:solidFill>
                <a:srgbClr val="1D1D1B"/>
              </a:solidFill>
              <a:ln w="20450" cap="flat" cmpd="sng">
                <a:solidFill>
                  <a:srgbClr val="1D1D1B"/>
                </a:solidFill>
                <a:prstDash val="solid"/>
                <a:miter lim="8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282" name="Google Shape;282;p9"/>
            <p:cNvGrpSpPr/>
            <p:nvPr/>
          </p:nvGrpSpPr>
          <p:grpSpPr>
            <a:xfrm>
              <a:off x="859340" y="853010"/>
              <a:ext cx="51865" cy="98914"/>
              <a:chOff x="5834112" y="1799294"/>
              <a:chExt cx="51865" cy="98914"/>
            </a:xfrm>
          </p:grpSpPr>
          <p:sp>
            <p:nvSpPr>
              <p:cNvPr id="283" name="Google Shape;283;p9"/>
              <p:cNvSpPr/>
              <p:nvPr/>
            </p:nvSpPr>
            <p:spPr>
              <a:xfrm rot="10800000" flipH="1">
                <a:off x="5846410" y="1799294"/>
                <a:ext cx="37063" cy="97969"/>
              </a:xfrm>
              <a:custGeom>
                <a:avLst/>
                <a:gdLst/>
                <a:ahLst/>
                <a:cxnLst/>
                <a:rect l="l" t="t" r="r" b="b"/>
                <a:pathLst>
                  <a:path w="37063" h="97969" extrusionOk="0">
                    <a:moveTo>
                      <a:pt x="37090" y="49006"/>
                    </a:moveTo>
                    <a:cubicBezTo>
                      <a:pt x="37090" y="21954"/>
                      <a:pt x="28794" y="21"/>
                      <a:pt x="18558" y="21"/>
                    </a:cubicBezTo>
                    <a:cubicBezTo>
                      <a:pt x="8323" y="21"/>
                      <a:pt x="26" y="21954"/>
                      <a:pt x="26" y="49006"/>
                    </a:cubicBezTo>
                    <a:cubicBezTo>
                      <a:pt x="26" y="76058"/>
                      <a:pt x="8323" y="97991"/>
                      <a:pt x="18558" y="97991"/>
                    </a:cubicBezTo>
                    <a:cubicBezTo>
                      <a:pt x="28794" y="97991"/>
                      <a:pt x="37090" y="76058"/>
                      <a:pt x="37090" y="49006"/>
                    </a:cubicBezTo>
                  </a:path>
                </a:pathLst>
              </a:custGeom>
              <a:solidFill>
                <a:srgbClr val="1D1D1B"/>
              </a:solidFill>
              <a:ln w="20450" cap="flat" cmpd="sng">
                <a:solidFill>
                  <a:srgbClr val="1D1D1B"/>
                </a:solidFill>
                <a:prstDash val="solid"/>
                <a:miter lim="8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84" name="Google Shape;284;p9"/>
              <p:cNvSpPr/>
              <p:nvPr/>
            </p:nvSpPr>
            <p:spPr>
              <a:xfrm rot="10800000" flipH="1">
                <a:off x="5834112" y="1800239"/>
                <a:ext cx="51865" cy="97969"/>
              </a:xfrm>
              <a:custGeom>
                <a:avLst/>
                <a:gdLst/>
                <a:ahLst/>
                <a:cxnLst/>
                <a:rect l="l" t="t" r="r" b="b"/>
                <a:pathLst>
                  <a:path w="51865" h="97969" extrusionOk="0">
                    <a:moveTo>
                      <a:pt x="51893" y="49006"/>
                    </a:moveTo>
                    <a:cubicBezTo>
                      <a:pt x="51893" y="21954"/>
                      <a:pt x="40281" y="21"/>
                      <a:pt x="25960" y="21"/>
                    </a:cubicBezTo>
                    <a:cubicBezTo>
                      <a:pt x="11639" y="21"/>
                      <a:pt x="28" y="21954"/>
                      <a:pt x="28" y="49006"/>
                    </a:cubicBezTo>
                    <a:cubicBezTo>
                      <a:pt x="28" y="76058"/>
                      <a:pt x="11639" y="97991"/>
                      <a:pt x="25960" y="97991"/>
                    </a:cubicBezTo>
                    <a:cubicBezTo>
                      <a:pt x="40281" y="97991"/>
                      <a:pt x="51893" y="76058"/>
                      <a:pt x="51893" y="49006"/>
                    </a:cubicBezTo>
                    <a:close/>
                  </a:path>
                </a:pathLst>
              </a:custGeom>
              <a:noFill/>
              <a:ln w="20450" cap="flat" cmpd="sng">
                <a:solidFill>
                  <a:srgbClr val="1D1D1B"/>
                </a:solidFill>
                <a:prstDash val="solid"/>
                <a:miter lim="8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sp>
          <p:nvSpPr>
            <p:cNvPr id="285" name="Google Shape;285;p9"/>
            <p:cNvSpPr/>
            <p:nvPr/>
          </p:nvSpPr>
          <p:spPr>
            <a:xfrm>
              <a:off x="601894" y="521373"/>
              <a:ext cx="729230" cy="890828"/>
            </a:xfrm>
            <a:custGeom>
              <a:avLst/>
              <a:gdLst/>
              <a:ahLst/>
              <a:cxnLst/>
              <a:rect l="l" t="t" r="r" b="b"/>
              <a:pathLst>
                <a:path w="729230" h="890828" extrusionOk="0">
                  <a:moveTo>
                    <a:pt x="510998" y="157010"/>
                  </a:moveTo>
                  <a:cubicBezTo>
                    <a:pt x="510998" y="157010"/>
                    <a:pt x="633412" y="291219"/>
                    <a:pt x="614682" y="485125"/>
                  </a:cubicBezTo>
                  <a:cubicBezTo>
                    <a:pt x="596121" y="679012"/>
                    <a:pt x="511943" y="830890"/>
                    <a:pt x="577237" y="881430"/>
                  </a:cubicBezTo>
                  <a:cubicBezTo>
                    <a:pt x="642377" y="931952"/>
                    <a:pt x="734421" y="755457"/>
                    <a:pt x="736150" y="670372"/>
                  </a:cubicBezTo>
                  <a:cubicBezTo>
                    <a:pt x="737879" y="585304"/>
                    <a:pt x="666293" y="124616"/>
                    <a:pt x="585895" y="97848"/>
                  </a:cubicBezTo>
                  <a:cubicBezTo>
                    <a:pt x="505490" y="71061"/>
                    <a:pt x="402436" y="67126"/>
                    <a:pt x="402436" y="67126"/>
                  </a:cubicBezTo>
                  <a:cubicBezTo>
                    <a:pt x="402436" y="67126"/>
                    <a:pt x="235971" y="-72415"/>
                    <a:pt x="115763" y="49495"/>
                  </a:cubicBezTo>
                  <a:cubicBezTo>
                    <a:pt x="-4438" y="171405"/>
                    <a:pt x="-19857" y="561882"/>
                    <a:pt x="44023" y="680465"/>
                  </a:cubicBezTo>
                  <a:cubicBezTo>
                    <a:pt x="107896" y="799066"/>
                    <a:pt x="172567" y="875106"/>
                    <a:pt x="172567" y="875106"/>
                  </a:cubicBezTo>
                  <a:cubicBezTo>
                    <a:pt x="172567" y="875106"/>
                    <a:pt x="101289" y="397429"/>
                    <a:pt x="110416" y="313245"/>
                  </a:cubicBezTo>
                  <a:cubicBezTo>
                    <a:pt x="119542" y="229042"/>
                    <a:pt x="444291" y="183061"/>
                    <a:pt x="510998" y="157010"/>
                  </a:cubicBezTo>
                  <a:close/>
                </a:path>
              </a:pathLst>
            </a:custGeom>
            <a:solidFill>
              <a:srgbClr val="FFB9B9"/>
            </a:solidFill>
            <a:ln w="20750" cap="flat" cmpd="sng">
              <a:solidFill>
                <a:srgbClr val="000000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6" name="Google Shape;286;p9"/>
            <p:cNvSpPr/>
            <p:nvPr/>
          </p:nvSpPr>
          <p:spPr>
            <a:xfrm rot="-10421930" flipH="1">
              <a:off x="837860" y="1088363"/>
              <a:ext cx="233200" cy="54376"/>
            </a:xfrm>
            <a:custGeom>
              <a:avLst/>
              <a:gdLst/>
              <a:ahLst/>
              <a:cxnLst/>
              <a:rect l="l" t="t" r="r" b="b"/>
              <a:pathLst>
                <a:path w="157774" h="36789" extrusionOk="0">
                  <a:moveTo>
                    <a:pt x="2671" y="27384"/>
                  </a:moveTo>
                  <a:cubicBezTo>
                    <a:pt x="-8766" y="20403"/>
                    <a:pt x="17390" y="1585"/>
                    <a:pt x="65002" y="133"/>
                  </a:cubicBezTo>
                  <a:cubicBezTo>
                    <a:pt x="93076" y="-723"/>
                    <a:pt x="138628" y="4156"/>
                    <a:pt x="153008" y="15089"/>
                  </a:cubicBezTo>
                  <a:cubicBezTo>
                    <a:pt x="162098" y="22006"/>
                    <a:pt x="157213" y="30200"/>
                    <a:pt x="146586" y="33926"/>
                  </a:cubicBezTo>
                  <a:cubicBezTo>
                    <a:pt x="124952" y="41508"/>
                    <a:pt x="66654" y="31770"/>
                    <a:pt x="74555" y="32276"/>
                  </a:cubicBezTo>
                  <a:cubicBezTo>
                    <a:pt x="19795" y="28767"/>
                    <a:pt x="8512" y="30950"/>
                    <a:pt x="2671" y="27384"/>
                  </a:cubicBezTo>
                  <a:close/>
                </a:path>
              </a:pathLst>
            </a:custGeom>
            <a:noFill/>
            <a:ln w="16450" cap="rnd" cmpd="sng">
              <a:solidFill>
                <a:srgbClr val="1D1D1B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7" name="Google Shape;287;p9"/>
            <p:cNvSpPr/>
            <p:nvPr/>
          </p:nvSpPr>
          <p:spPr>
            <a:xfrm>
              <a:off x="686799" y="1266324"/>
              <a:ext cx="507092" cy="1076144"/>
            </a:xfrm>
            <a:custGeom>
              <a:avLst/>
              <a:gdLst/>
              <a:ahLst/>
              <a:cxnLst/>
              <a:rect l="l" t="t" r="r" b="b"/>
              <a:pathLst>
                <a:path w="507092" h="1076144" extrusionOk="0">
                  <a:moveTo>
                    <a:pt x="161922" y="5579"/>
                  </a:moveTo>
                  <a:cubicBezTo>
                    <a:pt x="161922" y="5579"/>
                    <a:pt x="224073" y="62205"/>
                    <a:pt x="301636" y="29424"/>
                  </a:cubicBezTo>
                  <a:cubicBezTo>
                    <a:pt x="379368" y="-3374"/>
                    <a:pt x="379368" y="-396"/>
                    <a:pt x="379368" y="-396"/>
                  </a:cubicBezTo>
                  <a:cubicBezTo>
                    <a:pt x="379368" y="-396"/>
                    <a:pt x="444032" y="661351"/>
                    <a:pt x="454419" y="759710"/>
                  </a:cubicBezTo>
                  <a:cubicBezTo>
                    <a:pt x="464798" y="858068"/>
                    <a:pt x="514043" y="1060762"/>
                    <a:pt x="514043" y="1060762"/>
                  </a:cubicBezTo>
                  <a:cubicBezTo>
                    <a:pt x="514043" y="1060762"/>
                    <a:pt x="104963" y="1072694"/>
                    <a:pt x="24727" y="1075672"/>
                  </a:cubicBezTo>
                  <a:cubicBezTo>
                    <a:pt x="-55517" y="1078651"/>
                    <a:pt x="161922" y="5579"/>
                    <a:pt x="161922" y="5579"/>
                  </a:cubicBezTo>
                  <a:close/>
                </a:path>
              </a:pathLst>
            </a:custGeom>
            <a:solidFill>
              <a:srgbClr val="E5DFE1"/>
            </a:solidFill>
            <a:ln w="20625" cap="flat" cmpd="sng">
              <a:solidFill>
                <a:srgbClr val="000000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8" name="Google Shape;288;p9"/>
            <p:cNvSpPr/>
            <p:nvPr/>
          </p:nvSpPr>
          <p:spPr>
            <a:xfrm rot="10800000" flipH="1">
              <a:off x="690741" y="2648181"/>
              <a:ext cx="197920" cy="230542"/>
            </a:xfrm>
            <a:custGeom>
              <a:avLst/>
              <a:gdLst/>
              <a:ahLst/>
              <a:cxnLst/>
              <a:rect l="l" t="t" r="r" b="b"/>
              <a:pathLst>
                <a:path w="197920" h="230542" extrusionOk="0">
                  <a:moveTo>
                    <a:pt x="143505" y="220532"/>
                  </a:moveTo>
                  <a:cubicBezTo>
                    <a:pt x="143170" y="220315"/>
                    <a:pt x="142808" y="220142"/>
                    <a:pt x="142423" y="220017"/>
                  </a:cubicBezTo>
                  <a:cubicBezTo>
                    <a:pt x="136452" y="218156"/>
                    <a:pt x="130449" y="216420"/>
                    <a:pt x="124450" y="214689"/>
                  </a:cubicBezTo>
                  <a:cubicBezTo>
                    <a:pt x="88695" y="204370"/>
                    <a:pt x="54917" y="194627"/>
                    <a:pt x="30375" y="158348"/>
                  </a:cubicBezTo>
                  <a:cubicBezTo>
                    <a:pt x="5498" y="121575"/>
                    <a:pt x="2113" y="78005"/>
                    <a:pt x="21753" y="47347"/>
                  </a:cubicBezTo>
                  <a:cubicBezTo>
                    <a:pt x="45515" y="10228"/>
                    <a:pt x="84400" y="413"/>
                    <a:pt x="120824" y="22320"/>
                  </a:cubicBezTo>
                  <a:cubicBezTo>
                    <a:pt x="157842" y="44607"/>
                    <a:pt x="180017" y="79139"/>
                    <a:pt x="186740" y="124955"/>
                  </a:cubicBezTo>
                  <a:cubicBezTo>
                    <a:pt x="193611" y="171813"/>
                    <a:pt x="183114" y="195033"/>
                    <a:pt x="143546" y="220505"/>
                  </a:cubicBezTo>
                  <a:cubicBezTo>
                    <a:pt x="143533" y="220516"/>
                    <a:pt x="143519" y="220521"/>
                    <a:pt x="143505" y="220532"/>
                  </a:cubicBezTo>
                  <a:close/>
                  <a:moveTo>
                    <a:pt x="82348" y="142"/>
                  </a:moveTo>
                  <a:cubicBezTo>
                    <a:pt x="56111" y="142"/>
                    <a:pt x="31350" y="14242"/>
                    <a:pt x="14315" y="40848"/>
                  </a:cubicBezTo>
                  <a:cubicBezTo>
                    <a:pt x="-7577" y="75032"/>
                    <a:pt x="-4053" y="124955"/>
                    <a:pt x="23085" y="165075"/>
                  </a:cubicBezTo>
                  <a:cubicBezTo>
                    <a:pt x="49606" y="204267"/>
                    <a:pt x="86526" y="214922"/>
                    <a:pt x="122226" y="225220"/>
                  </a:cubicBezTo>
                  <a:cubicBezTo>
                    <a:pt x="128164" y="226939"/>
                    <a:pt x="134112" y="228654"/>
                    <a:pt x="140022" y="230498"/>
                  </a:cubicBezTo>
                  <a:cubicBezTo>
                    <a:pt x="141248" y="230884"/>
                    <a:pt x="142483" y="230650"/>
                    <a:pt x="143505" y="229983"/>
                  </a:cubicBezTo>
                  <a:cubicBezTo>
                    <a:pt x="144856" y="230867"/>
                    <a:pt x="146564" y="230949"/>
                    <a:pt x="148027" y="230010"/>
                  </a:cubicBezTo>
                  <a:cubicBezTo>
                    <a:pt x="190895" y="202412"/>
                    <a:pt x="203417" y="174439"/>
                    <a:pt x="195891" y="123122"/>
                  </a:cubicBezTo>
                  <a:cubicBezTo>
                    <a:pt x="188653" y="73763"/>
                    <a:pt x="164825" y="36605"/>
                    <a:pt x="125077" y="12674"/>
                  </a:cubicBezTo>
                  <a:cubicBezTo>
                    <a:pt x="111060" y="4238"/>
                    <a:pt x="96486" y="147"/>
                    <a:pt x="82348" y="142"/>
                  </a:cubicBezTo>
                  <a:close/>
                </a:path>
              </a:pathLst>
            </a:custGeom>
            <a:solidFill>
              <a:srgbClr val="000000"/>
            </a:solidFill>
            <a:ln w="11850" cap="flat" cmpd="sng">
              <a:solidFill>
                <a:srgbClr val="000000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9" name="Google Shape;289;p9"/>
            <p:cNvSpPr/>
            <p:nvPr/>
          </p:nvSpPr>
          <p:spPr>
            <a:xfrm rot="10800000" flipH="1">
              <a:off x="835426" y="2342014"/>
              <a:ext cx="26413" cy="335880"/>
            </a:xfrm>
            <a:custGeom>
              <a:avLst/>
              <a:gdLst/>
              <a:ahLst/>
              <a:cxnLst/>
              <a:rect l="l" t="t" r="r" b="b"/>
              <a:pathLst>
                <a:path w="26413" h="335880" extrusionOk="0">
                  <a:moveTo>
                    <a:pt x="21787" y="78"/>
                  </a:moveTo>
                  <a:cubicBezTo>
                    <a:pt x="19330" y="78"/>
                    <a:pt x="17278" y="2329"/>
                    <a:pt x="17153" y="5232"/>
                  </a:cubicBezTo>
                  <a:cubicBezTo>
                    <a:pt x="16684" y="16234"/>
                    <a:pt x="15964" y="27465"/>
                    <a:pt x="15273" y="38326"/>
                  </a:cubicBezTo>
                  <a:cubicBezTo>
                    <a:pt x="13722" y="62561"/>
                    <a:pt x="12120" y="87620"/>
                    <a:pt x="13095" y="112294"/>
                  </a:cubicBezTo>
                  <a:cubicBezTo>
                    <a:pt x="14469" y="146983"/>
                    <a:pt x="10537" y="182453"/>
                    <a:pt x="6734" y="216757"/>
                  </a:cubicBezTo>
                  <a:cubicBezTo>
                    <a:pt x="2597" y="254083"/>
                    <a:pt x="-1683" y="292684"/>
                    <a:pt x="712" y="330926"/>
                  </a:cubicBezTo>
                  <a:cubicBezTo>
                    <a:pt x="898" y="333910"/>
                    <a:pt x="3094" y="336194"/>
                    <a:pt x="5685" y="335939"/>
                  </a:cubicBezTo>
                  <a:cubicBezTo>
                    <a:pt x="8243" y="335722"/>
                    <a:pt x="10165" y="333123"/>
                    <a:pt x="9980" y="330134"/>
                  </a:cubicBezTo>
                  <a:cubicBezTo>
                    <a:pt x="7649" y="292982"/>
                    <a:pt x="11865" y="254946"/>
                    <a:pt x="15941" y="218151"/>
                  </a:cubicBezTo>
                  <a:cubicBezTo>
                    <a:pt x="19795" y="183386"/>
                    <a:pt x="23783" y="147433"/>
                    <a:pt x="22372" y="111795"/>
                  </a:cubicBezTo>
                  <a:cubicBezTo>
                    <a:pt x="21420" y="87772"/>
                    <a:pt x="23003" y="63043"/>
                    <a:pt x="24531" y="39129"/>
                  </a:cubicBezTo>
                  <a:cubicBezTo>
                    <a:pt x="25232" y="28208"/>
                    <a:pt x="25951" y="16907"/>
                    <a:pt x="26430" y="5774"/>
                  </a:cubicBezTo>
                  <a:cubicBezTo>
                    <a:pt x="26555" y="2780"/>
                    <a:pt x="24586" y="235"/>
                    <a:pt x="22023" y="83"/>
                  </a:cubicBezTo>
                  <a:cubicBezTo>
                    <a:pt x="21944" y="78"/>
                    <a:pt x="21866" y="78"/>
                    <a:pt x="21787" y="78"/>
                  </a:cubicBezTo>
                </a:path>
              </a:pathLst>
            </a:custGeom>
            <a:solidFill>
              <a:srgbClr val="1D1D1B"/>
            </a:solidFill>
            <a:ln w="10550" cap="flat" cmpd="sng">
              <a:solidFill>
                <a:srgbClr val="000000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0" name="Google Shape;290;p9"/>
            <p:cNvSpPr/>
            <p:nvPr/>
          </p:nvSpPr>
          <p:spPr>
            <a:xfrm rot="10800000" flipH="1">
              <a:off x="979814" y="2332152"/>
              <a:ext cx="14027" cy="323735"/>
            </a:xfrm>
            <a:custGeom>
              <a:avLst/>
              <a:gdLst/>
              <a:ahLst/>
              <a:cxnLst/>
              <a:rect l="l" t="t" r="r" b="b"/>
              <a:pathLst>
                <a:path w="14027" h="323735" extrusionOk="0">
                  <a:moveTo>
                    <a:pt x="9413" y="78"/>
                  </a:moveTo>
                  <a:cubicBezTo>
                    <a:pt x="6887" y="78"/>
                    <a:pt x="4817" y="2449"/>
                    <a:pt x="4770" y="5406"/>
                  </a:cubicBezTo>
                  <a:lnTo>
                    <a:pt x="30" y="318291"/>
                  </a:lnTo>
                  <a:cubicBezTo>
                    <a:pt x="-17" y="321286"/>
                    <a:pt x="2026" y="323760"/>
                    <a:pt x="4589" y="323814"/>
                  </a:cubicBezTo>
                  <a:lnTo>
                    <a:pt x="4673" y="323814"/>
                  </a:lnTo>
                  <a:cubicBezTo>
                    <a:pt x="7198" y="323814"/>
                    <a:pt x="9269" y="321443"/>
                    <a:pt x="9316" y="318481"/>
                  </a:cubicBezTo>
                  <a:lnTo>
                    <a:pt x="14056" y="5601"/>
                  </a:lnTo>
                  <a:cubicBezTo>
                    <a:pt x="14102" y="2606"/>
                    <a:pt x="12060" y="132"/>
                    <a:pt x="9497" y="78"/>
                  </a:cubicBezTo>
                  <a:close/>
                </a:path>
              </a:pathLst>
            </a:custGeom>
            <a:solidFill>
              <a:srgbClr val="1D1D1B"/>
            </a:solidFill>
            <a:ln w="10550" cap="flat" cmpd="sng">
              <a:solidFill>
                <a:srgbClr val="000000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1" name="Google Shape;291;p9"/>
            <p:cNvSpPr/>
            <p:nvPr/>
          </p:nvSpPr>
          <p:spPr>
            <a:xfrm rot="10800000" flipH="1">
              <a:off x="971922" y="2623416"/>
              <a:ext cx="182983" cy="241874"/>
            </a:xfrm>
            <a:custGeom>
              <a:avLst/>
              <a:gdLst/>
              <a:ahLst/>
              <a:cxnLst/>
              <a:rect l="l" t="t" r="r" b="b"/>
              <a:pathLst>
                <a:path w="182983" h="241874" extrusionOk="0">
                  <a:moveTo>
                    <a:pt x="9110" y="192476"/>
                  </a:moveTo>
                  <a:cubicBezTo>
                    <a:pt x="12234" y="184230"/>
                    <a:pt x="13056" y="170428"/>
                    <a:pt x="14092" y="153067"/>
                  </a:cubicBezTo>
                  <a:cubicBezTo>
                    <a:pt x="15995" y="121150"/>
                    <a:pt x="18600" y="77439"/>
                    <a:pt x="37975" y="50307"/>
                  </a:cubicBezTo>
                  <a:cubicBezTo>
                    <a:pt x="63673" y="14322"/>
                    <a:pt x="99475" y="1534"/>
                    <a:pt x="129185" y="17680"/>
                  </a:cubicBezTo>
                  <a:cubicBezTo>
                    <a:pt x="165150" y="37254"/>
                    <a:pt x="181349" y="79718"/>
                    <a:pt x="170456" y="125865"/>
                  </a:cubicBezTo>
                  <a:cubicBezTo>
                    <a:pt x="159388" y="172766"/>
                    <a:pt x="135012" y="205209"/>
                    <a:pt x="98008" y="222288"/>
                  </a:cubicBezTo>
                  <a:cubicBezTo>
                    <a:pt x="60173" y="239736"/>
                    <a:pt x="38569" y="232515"/>
                    <a:pt x="9114" y="192482"/>
                  </a:cubicBezTo>
                  <a:cubicBezTo>
                    <a:pt x="9110" y="192482"/>
                    <a:pt x="9110" y="192482"/>
                    <a:pt x="9110" y="192476"/>
                  </a:cubicBezTo>
                  <a:close/>
                  <a:moveTo>
                    <a:pt x="102948" y="135"/>
                  </a:moveTo>
                  <a:cubicBezTo>
                    <a:pt x="77352" y="135"/>
                    <a:pt x="50799" y="15412"/>
                    <a:pt x="30843" y="43358"/>
                  </a:cubicBezTo>
                  <a:cubicBezTo>
                    <a:pt x="9546" y="73186"/>
                    <a:pt x="6821" y="118915"/>
                    <a:pt x="4829" y="152313"/>
                  </a:cubicBezTo>
                  <a:cubicBezTo>
                    <a:pt x="3872" y="168334"/>
                    <a:pt x="3046" y="182168"/>
                    <a:pt x="474" y="188462"/>
                  </a:cubicBezTo>
                  <a:cubicBezTo>
                    <a:pt x="-357" y="190480"/>
                    <a:pt x="-18" y="192796"/>
                    <a:pt x="1170" y="194381"/>
                  </a:cubicBezTo>
                  <a:cubicBezTo>
                    <a:pt x="697" y="196111"/>
                    <a:pt x="984" y="198075"/>
                    <a:pt x="2071" y="199562"/>
                  </a:cubicBezTo>
                  <a:cubicBezTo>
                    <a:pt x="33977" y="242920"/>
                    <a:pt x="59973" y="251514"/>
                    <a:pt x="101421" y="232374"/>
                  </a:cubicBezTo>
                  <a:cubicBezTo>
                    <a:pt x="141280" y="213982"/>
                    <a:pt x="167522" y="179114"/>
                    <a:pt x="179408" y="128746"/>
                  </a:cubicBezTo>
                  <a:cubicBezTo>
                    <a:pt x="191382" y="78020"/>
                    <a:pt x="172773" y="29437"/>
                    <a:pt x="133109" y="7849"/>
                  </a:cubicBezTo>
                  <a:cubicBezTo>
                    <a:pt x="123549" y="2647"/>
                    <a:pt x="113325" y="135"/>
                    <a:pt x="102948" y="135"/>
                  </a:cubicBezTo>
                  <a:close/>
                </a:path>
              </a:pathLst>
            </a:custGeom>
            <a:solidFill>
              <a:srgbClr val="000000"/>
            </a:solidFill>
            <a:ln w="11850" cap="flat" cmpd="sng">
              <a:solidFill>
                <a:srgbClr val="000000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2" name="Google Shape;292;p9"/>
            <p:cNvSpPr/>
            <p:nvPr/>
          </p:nvSpPr>
          <p:spPr>
            <a:xfrm rot="-10084814" flipH="1">
              <a:off x="596230" y="1285131"/>
              <a:ext cx="174663" cy="745808"/>
            </a:xfrm>
            <a:custGeom>
              <a:avLst/>
              <a:gdLst/>
              <a:ahLst/>
              <a:cxnLst/>
              <a:rect l="l" t="t" r="r" b="b"/>
              <a:pathLst>
                <a:path w="174663" h="745808" extrusionOk="0">
                  <a:moveTo>
                    <a:pt x="49770" y="210163"/>
                  </a:moveTo>
                  <a:cubicBezTo>
                    <a:pt x="44402" y="196530"/>
                    <a:pt x="37006" y="182402"/>
                    <a:pt x="27465" y="167532"/>
                  </a:cubicBezTo>
                  <a:cubicBezTo>
                    <a:pt x="12775" y="144632"/>
                    <a:pt x="5690" y="114212"/>
                    <a:pt x="8020" y="84075"/>
                  </a:cubicBezTo>
                  <a:cubicBezTo>
                    <a:pt x="10216" y="55831"/>
                    <a:pt x="20152" y="30598"/>
                    <a:pt x="36166" y="12472"/>
                  </a:cubicBezTo>
                  <a:lnTo>
                    <a:pt x="134499" y="200278"/>
                  </a:lnTo>
                  <a:lnTo>
                    <a:pt x="51873" y="209024"/>
                  </a:lnTo>
                  <a:cubicBezTo>
                    <a:pt x="51070" y="209116"/>
                    <a:pt x="50350" y="209528"/>
                    <a:pt x="49770" y="210163"/>
                  </a:cubicBezTo>
                  <a:moveTo>
                    <a:pt x="2124" y="69367"/>
                  </a:moveTo>
                  <a:cubicBezTo>
                    <a:pt x="1390" y="73837"/>
                    <a:pt x="838" y="78395"/>
                    <a:pt x="476" y="83028"/>
                  </a:cubicBezTo>
                  <a:cubicBezTo>
                    <a:pt x="-2064" y="115937"/>
                    <a:pt x="5671" y="149151"/>
                    <a:pt x="21712" y="174156"/>
                  </a:cubicBezTo>
                  <a:cubicBezTo>
                    <a:pt x="37526" y="198803"/>
                    <a:pt x="47114" y="221057"/>
                    <a:pt x="51028" y="242183"/>
                  </a:cubicBezTo>
                  <a:cubicBezTo>
                    <a:pt x="66749" y="327067"/>
                    <a:pt x="79159" y="414310"/>
                    <a:pt x="90112" y="491278"/>
                  </a:cubicBezTo>
                  <a:cubicBezTo>
                    <a:pt x="113318" y="654421"/>
                    <a:pt x="126508" y="739820"/>
                    <a:pt x="149765" y="745538"/>
                  </a:cubicBezTo>
                  <a:cubicBezTo>
                    <a:pt x="157871" y="747529"/>
                    <a:pt x="165829" y="739733"/>
                    <a:pt x="174103" y="721705"/>
                  </a:cubicBezTo>
                  <a:cubicBezTo>
                    <a:pt x="175199" y="719329"/>
                    <a:pt x="174642" y="716187"/>
                    <a:pt x="172854" y="714717"/>
                  </a:cubicBezTo>
                  <a:cubicBezTo>
                    <a:pt x="171071" y="713247"/>
                    <a:pt x="168740" y="713996"/>
                    <a:pt x="167640" y="716388"/>
                  </a:cubicBezTo>
                  <a:cubicBezTo>
                    <a:pt x="163276" y="725904"/>
                    <a:pt x="156868" y="736955"/>
                    <a:pt x="151134" y="735545"/>
                  </a:cubicBezTo>
                  <a:cubicBezTo>
                    <a:pt x="131903" y="730814"/>
                    <a:pt x="115221" y="613536"/>
                    <a:pt x="97559" y="489374"/>
                  </a:cubicBezTo>
                  <a:cubicBezTo>
                    <a:pt x="86593" y="412276"/>
                    <a:pt x="74159" y="324891"/>
                    <a:pt x="58387" y="239736"/>
                  </a:cubicBezTo>
                  <a:cubicBezTo>
                    <a:pt x="57133" y="232949"/>
                    <a:pt x="55346" y="226086"/>
                    <a:pt x="53020" y="219099"/>
                  </a:cubicBezTo>
                  <a:lnTo>
                    <a:pt x="141714" y="209707"/>
                  </a:lnTo>
                  <a:cubicBezTo>
                    <a:pt x="143070" y="209561"/>
                    <a:pt x="144267" y="208454"/>
                    <a:pt x="144848" y="206805"/>
                  </a:cubicBezTo>
                  <a:cubicBezTo>
                    <a:pt x="145433" y="205139"/>
                    <a:pt x="145298" y="203213"/>
                    <a:pt x="144518" y="201721"/>
                  </a:cubicBezTo>
                  <a:lnTo>
                    <a:pt x="40047" y="2192"/>
                  </a:lnTo>
                  <a:cubicBezTo>
                    <a:pt x="39458" y="1063"/>
                    <a:pt x="38543" y="298"/>
                    <a:pt x="37522" y="92"/>
                  </a:cubicBezTo>
                  <a:cubicBezTo>
                    <a:pt x="36500" y="-120"/>
                    <a:pt x="35460" y="238"/>
                    <a:pt x="34638" y="1079"/>
                  </a:cubicBezTo>
                  <a:cubicBezTo>
                    <a:pt x="17905" y="18272"/>
                    <a:pt x="6595" y="42165"/>
                    <a:pt x="2124" y="69367"/>
                  </a:cubicBezTo>
                </a:path>
              </a:pathLst>
            </a:custGeom>
            <a:solidFill>
              <a:srgbClr val="000000"/>
            </a:solidFill>
            <a:ln w="11850" cap="flat" cmpd="sng">
              <a:solidFill>
                <a:srgbClr val="000000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293" name="Google Shape;293;p9"/>
            <p:cNvGrpSpPr/>
            <p:nvPr/>
          </p:nvGrpSpPr>
          <p:grpSpPr>
            <a:xfrm>
              <a:off x="848714" y="1744781"/>
              <a:ext cx="272233" cy="280908"/>
              <a:chOff x="5823486" y="2691065"/>
              <a:chExt cx="272233" cy="280908"/>
            </a:xfrm>
          </p:grpSpPr>
          <p:sp>
            <p:nvSpPr>
              <p:cNvPr id="294" name="Google Shape;294;p9"/>
              <p:cNvSpPr/>
              <p:nvPr/>
            </p:nvSpPr>
            <p:spPr>
              <a:xfrm rot="-1084150" flipH="1">
                <a:off x="5853312" y="2718457"/>
                <a:ext cx="212581" cy="226125"/>
              </a:xfrm>
              <a:custGeom>
                <a:avLst/>
                <a:gdLst/>
                <a:ahLst/>
                <a:cxnLst/>
                <a:rect l="l" t="t" r="r" b="b"/>
                <a:pathLst>
                  <a:path w="212581" h="226125" extrusionOk="0">
                    <a:moveTo>
                      <a:pt x="146530" y="177065"/>
                    </a:moveTo>
                    <a:cubicBezTo>
                      <a:pt x="144835" y="175063"/>
                      <a:pt x="142894" y="171900"/>
                      <a:pt x="140981" y="169621"/>
                    </a:cubicBezTo>
                    <a:cubicBezTo>
                      <a:pt x="135581" y="163198"/>
                      <a:pt x="126811" y="155114"/>
                      <a:pt x="122363" y="148533"/>
                    </a:cubicBezTo>
                    <a:cubicBezTo>
                      <a:pt x="120246" y="145397"/>
                      <a:pt x="120989" y="144757"/>
                      <a:pt x="122637" y="141697"/>
                    </a:cubicBezTo>
                    <a:cubicBezTo>
                      <a:pt x="124986" y="137346"/>
                      <a:pt x="128287" y="133646"/>
                      <a:pt x="130535" y="129192"/>
                    </a:cubicBezTo>
                    <a:cubicBezTo>
                      <a:pt x="131514" y="128254"/>
                      <a:pt x="136543" y="131395"/>
                      <a:pt x="137722" y="132100"/>
                    </a:cubicBezTo>
                    <a:cubicBezTo>
                      <a:pt x="148897" y="138762"/>
                      <a:pt x="159980" y="147633"/>
                      <a:pt x="170464" y="155293"/>
                    </a:cubicBezTo>
                    <a:cubicBezTo>
                      <a:pt x="178998" y="161532"/>
                      <a:pt x="202691" y="177032"/>
                      <a:pt x="207533" y="185832"/>
                    </a:cubicBezTo>
                    <a:cubicBezTo>
                      <a:pt x="213634" y="196905"/>
                      <a:pt x="204938" y="212633"/>
                      <a:pt x="197314" y="219604"/>
                    </a:cubicBezTo>
                    <a:cubicBezTo>
                      <a:pt x="190461" y="225870"/>
                      <a:pt x="186018" y="219881"/>
                      <a:pt x="180725" y="214656"/>
                    </a:cubicBezTo>
                    <a:cubicBezTo>
                      <a:pt x="168904" y="202981"/>
                      <a:pt x="157482" y="190015"/>
                      <a:pt x="146530" y="177065"/>
                    </a:cubicBezTo>
                    <a:moveTo>
                      <a:pt x="101391" y="144605"/>
                    </a:moveTo>
                    <a:cubicBezTo>
                      <a:pt x="105388" y="137580"/>
                      <a:pt x="111587" y="130993"/>
                      <a:pt x="115454" y="124092"/>
                    </a:cubicBezTo>
                    <a:cubicBezTo>
                      <a:pt x="117465" y="120501"/>
                      <a:pt x="121077" y="108299"/>
                      <a:pt x="122799" y="106710"/>
                    </a:cubicBezTo>
                    <a:cubicBezTo>
                      <a:pt x="123714" y="105869"/>
                      <a:pt x="126198" y="107931"/>
                      <a:pt x="127011" y="108696"/>
                    </a:cubicBezTo>
                    <a:cubicBezTo>
                      <a:pt x="133125" y="114484"/>
                      <a:pt x="128835" y="125780"/>
                      <a:pt x="125502" y="132138"/>
                    </a:cubicBezTo>
                    <a:cubicBezTo>
                      <a:pt x="121550" y="139679"/>
                      <a:pt x="116350" y="148278"/>
                      <a:pt x="108188" y="149049"/>
                    </a:cubicBezTo>
                    <a:cubicBezTo>
                      <a:pt x="105244" y="149325"/>
                      <a:pt x="101502" y="148701"/>
                      <a:pt x="101391" y="144605"/>
                    </a:cubicBezTo>
                    <a:moveTo>
                      <a:pt x="38145" y="147931"/>
                    </a:moveTo>
                    <a:cubicBezTo>
                      <a:pt x="14108" y="132035"/>
                      <a:pt x="1665" y="107274"/>
                      <a:pt x="2849" y="74761"/>
                    </a:cubicBezTo>
                    <a:cubicBezTo>
                      <a:pt x="4929" y="17595"/>
                      <a:pt x="56670" y="-18250"/>
                      <a:pt x="97769" y="17557"/>
                    </a:cubicBezTo>
                    <a:cubicBezTo>
                      <a:pt x="131616" y="47043"/>
                      <a:pt x="131974" y="112059"/>
                      <a:pt x="97797" y="141611"/>
                    </a:cubicBezTo>
                    <a:cubicBezTo>
                      <a:pt x="80739" y="156356"/>
                      <a:pt x="56721" y="160214"/>
                      <a:pt x="38145" y="147931"/>
                    </a:cubicBezTo>
                    <a:moveTo>
                      <a:pt x="27972" y="145267"/>
                    </a:moveTo>
                    <a:cubicBezTo>
                      <a:pt x="41808" y="157837"/>
                      <a:pt x="62218" y="162123"/>
                      <a:pt x="78965" y="156340"/>
                    </a:cubicBezTo>
                    <a:cubicBezTo>
                      <a:pt x="84653" y="154376"/>
                      <a:pt x="88358" y="151712"/>
                      <a:pt x="93512" y="149168"/>
                    </a:cubicBezTo>
                    <a:cubicBezTo>
                      <a:pt x="99102" y="146417"/>
                      <a:pt x="98953" y="150003"/>
                      <a:pt x="103536" y="151870"/>
                    </a:cubicBezTo>
                    <a:cubicBezTo>
                      <a:pt x="106322" y="153009"/>
                      <a:pt x="108114" y="153139"/>
                      <a:pt x="110946" y="152282"/>
                    </a:cubicBezTo>
                    <a:cubicBezTo>
                      <a:pt x="115751" y="150839"/>
                      <a:pt x="117195" y="147253"/>
                      <a:pt x="122270" y="152125"/>
                    </a:cubicBezTo>
                    <a:cubicBezTo>
                      <a:pt x="129035" y="158624"/>
                      <a:pt x="135154" y="168574"/>
                      <a:pt x="141190" y="175838"/>
                    </a:cubicBezTo>
                    <a:cubicBezTo>
                      <a:pt x="151372" y="188083"/>
                      <a:pt x="161912" y="199742"/>
                      <a:pt x="172841" y="211086"/>
                    </a:cubicBezTo>
                    <a:cubicBezTo>
                      <a:pt x="176616" y="215003"/>
                      <a:pt x="180432" y="219881"/>
                      <a:pt x="184815" y="223358"/>
                    </a:cubicBezTo>
                    <a:cubicBezTo>
                      <a:pt x="195257" y="231654"/>
                      <a:pt x="203043" y="220179"/>
                      <a:pt x="208113" y="210468"/>
                    </a:cubicBezTo>
                    <a:cubicBezTo>
                      <a:pt x="218486" y="190617"/>
                      <a:pt x="209562" y="179880"/>
                      <a:pt x="195383" y="168970"/>
                    </a:cubicBezTo>
                    <a:cubicBezTo>
                      <a:pt x="176486" y="154441"/>
                      <a:pt x="156173" y="142565"/>
                      <a:pt x="137002" y="128324"/>
                    </a:cubicBezTo>
                    <a:cubicBezTo>
                      <a:pt x="135781" y="127418"/>
                      <a:pt x="134518" y="126729"/>
                      <a:pt x="133576" y="125378"/>
                    </a:cubicBezTo>
                    <a:cubicBezTo>
                      <a:pt x="131166" y="121939"/>
                      <a:pt x="132940" y="118569"/>
                      <a:pt x="132782" y="114609"/>
                    </a:cubicBezTo>
                    <a:cubicBezTo>
                      <a:pt x="132471" y="106818"/>
                      <a:pt x="127517" y="105278"/>
                      <a:pt x="124471" y="99614"/>
                    </a:cubicBezTo>
                    <a:cubicBezTo>
                      <a:pt x="124545" y="94009"/>
                      <a:pt x="125641" y="88552"/>
                      <a:pt x="125822" y="82953"/>
                    </a:cubicBezTo>
                    <a:cubicBezTo>
                      <a:pt x="126737" y="54611"/>
                      <a:pt x="113839" y="22108"/>
                      <a:pt x="91557" y="9229"/>
                    </a:cubicBezTo>
                    <a:cubicBezTo>
                      <a:pt x="16197" y="-34336"/>
                      <a:pt x="-34095" y="88899"/>
                      <a:pt x="27972" y="145267"/>
                    </a:cubicBezTo>
                  </a:path>
                </a:pathLst>
              </a:custGeom>
              <a:solidFill>
                <a:srgbClr val="1D1D1B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95" name="Google Shape;295;p9"/>
              <p:cNvSpPr/>
              <p:nvPr/>
            </p:nvSpPr>
            <p:spPr>
              <a:xfrm rot="-1084150" flipH="1">
                <a:off x="5931557" y="2707561"/>
                <a:ext cx="120524" cy="152036"/>
              </a:xfrm>
              <a:custGeom>
                <a:avLst/>
                <a:gdLst/>
                <a:ahLst/>
                <a:cxnLst/>
                <a:rect l="l" t="t" r="r" b="b"/>
                <a:pathLst>
                  <a:path w="120524" h="152036" extrusionOk="0">
                    <a:moveTo>
                      <a:pt x="24735" y="114290"/>
                    </a:moveTo>
                    <a:cubicBezTo>
                      <a:pt x="-3508" y="70172"/>
                      <a:pt x="28594" y="1711"/>
                      <a:pt x="75752" y="23949"/>
                    </a:cubicBezTo>
                    <a:cubicBezTo>
                      <a:pt x="110277" y="40235"/>
                      <a:pt x="114883" y="100608"/>
                      <a:pt x="85386" y="125564"/>
                    </a:cubicBezTo>
                    <a:cubicBezTo>
                      <a:pt x="66935" y="141183"/>
                      <a:pt x="38381" y="135601"/>
                      <a:pt x="24735" y="114290"/>
                    </a:cubicBezTo>
                    <a:moveTo>
                      <a:pt x="35400" y="144785"/>
                    </a:moveTo>
                    <a:cubicBezTo>
                      <a:pt x="53972" y="157068"/>
                      <a:pt x="77990" y="153211"/>
                      <a:pt x="95048" y="138465"/>
                    </a:cubicBezTo>
                    <a:cubicBezTo>
                      <a:pt x="129229" y="108914"/>
                      <a:pt x="128872" y="43897"/>
                      <a:pt x="95025" y="14411"/>
                    </a:cubicBezTo>
                    <a:cubicBezTo>
                      <a:pt x="53926" y="-21396"/>
                      <a:pt x="2185" y="14449"/>
                      <a:pt x="100" y="71615"/>
                    </a:cubicBezTo>
                    <a:cubicBezTo>
                      <a:pt x="-1084" y="104129"/>
                      <a:pt x="11359" y="128889"/>
                      <a:pt x="35400" y="144785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96" name="Google Shape;296;p9"/>
              <p:cNvSpPr/>
              <p:nvPr/>
            </p:nvSpPr>
            <p:spPr>
              <a:xfrm rot="-1084150" flipH="1">
                <a:off x="5875938" y="2865647"/>
                <a:ext cx="88529" cy="93269"/>
              </a:xfrm>
              <a:custGeom>
                <a:avLst/>
                <a:gdLst/>
                <a:ahLst/>
                <a:cxnLst/>
                <a:rect l="l" t="t" r="r" b="b"/>
                <a:pathLst>
                  <a:path w="88529" h="93269" extrusionOk="0">
                    <a:moveTo>
                      <a:pt x="78944" y="70509"/>
                    </a:moveTo>
                    <a:lnTo>
                      <a:pt x="81298" y="64964"/>
                    </a:lnTo>
                    <a:lnTo>
                      <a:pt x="82793" y="65317"/>
                    </a:lnTo>
                    <a:cubicBezTo>
                      <a:pt x="82844" y="68588"/>
                      <a:pt x="82384" y="71599"/>
                      <a:pt x="78944" y="70509"/>
                    </a:cubicBezTo>
                    <a:moveTo>
                      <a:pt x="50106" y="35451"/>
                    </a:moveTo>
                    <a:cubicBezTo>
                      <a:pt x="49800" y="34751"/>
                      <a:pt x="49828" y="33904"/>
                      <a:pt x="50013" y="33167"/>
                    </a:cubicBezTo>
                    <a:cubicBezTo>
                      <a:pt x="50589" y="33172"/>
                      <a:pt x="50961" y="33101"/>
                      <a:pt x="51518" y="33400"/>
                    </a:cubicBezTo>
                    <a:cubicBezTo>
                      <a:pt x="54420" y="34946"/>
                      <a:pt x="59620" y="40588"/>
                      <a:pt x="62907" y="43013"/>
                    </a:cubicBezTo>
                    <a:cubicBezTo>
                      <a:pt x="67118" y="46117"/>
                      <a:pt x="77203" y="50972"/>
                      <a:pt x="79389" y="55502"/>
                    </a:cubicBezTo>
                    <a:cubicBezTo>
                      <a:pt x="79872" y="56501"/>
                      <a:pt x="80453" y="57803"/>
                      <a:pt x="79900" y="58942"/>
                    </a:cubicBezTo>
                    <a:cubicBezTo>
                      <a:pt x="78907" y="60998"/>
                      <a:pt x="76836" y="56712"/>
                      <a:pt x="76130" y="55947"/>
                    </a:cubicBezTo>
                    <a:cubicBezTo>
                      <a:pt x="72499" y="52030"/>
                      <a:pt x="65321" y="47994"/>
                      <a:pt x="60855" y="44527"/>
                    </a:cubicBezTo>
                    <a:cubicBezTo>
                      <a:pt x="59193" y="43236"/>
                      <a:pt x="50622" y="36617"/>
                      <a:pt x="50106" y="35451"/>
                    </a:cubicBezTo>
                    <a:moveTo>
                      <a:pt x="25503" y="48129"/>
                    </a:moveTo>
                    <a:cubicBezTo>
                      <a:pt x="36456" y="61079"/>
                      <a:pt x="47878" y="74051"/>
                      <a:pt x="59699" y="85726"/>
                    </a:cubicBezTo>
                    <a:cubicBezTo>
                      <a:pt x="64987" y="90951"/>
                      <a:pt x="69430" y="96935"/>
                      <a:pt x="76283" y="90669"/>
                    </a:cubicBezTo>
                    <a:cubicBezTo>
                      <a:pt x="83912" y="83697"/>
                      <a:pt x="92608" y="67970"/>
                      <a:pt x="86507" y="56897"/>
                    </a:cubicBezTo>
                    <a:cubicBezTo>
                      <a:pt x="81664" y="48102"/>
                      <a:pt x="57971" y="32602"/>
                      <a:pt x="49433" y="26363"/>
                    </a:cubicBezTo>
                    <a:cubicBezTo>
                      <a:pt x="38949" y="18703"/>
                      <a:pt x="27871" y="9827"/>
                      <a:pt x="16696" y="3165"/>
                    </a:cubicBezTo>
                    <a:cubicBezTo>
                      <a:pt x="15512" y="2465"/>
                      <a:pt x="10488" y="-682"/>
                      <a:pt x="9508" y="257"/>
                    </a:cubicBezTo>
                    <a:cubicBezTo>
                      <a:pt x="7261" y="4711"/>
                      <a:pt x="3955" y="8417"/>
                      <a:pt x="1611" y="12762"/>
                    </a:cubicBezTo>
                    <a:cubicBezTo>
                      <a:pt x="-42" y="15822"/>
                      <a:pt x="-785" y="16462"/>
                      <a:pt x="1337" y="19603"/>
                    </a:cubicBezTo>
                    <a:cubicBezTo>
                      <a:pt x="5780" y="26179"/>
                      <a:pt x="14551" y="34262"/>
                      <a:pt x="19955" y="40686"/>
                    </a:cubicBezTo>
                    <a:cubicBezTo>
                      <a:pt x="21868" y="42970"/>
                      <a:pt x="23809" y="46127"/>
                      <a:pt x="25503" y="48129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97" name="Google Shape;297;p9"/>
              <p:cNvSpPr/>
              <p:nvPr/>
            </p:nvSpPr>
            <p:spPr>
              <a:xfrm rot="-1084150" flipH="1">
                <a:off x="5940205" y="2827576"/>
                <a:ext cx="28708" cy="42593"/>
              </a:xfrm>
              <a:custGeom>
                <a:avLst/>
                <a:gdLst/>
                <a:ahLst/>
                <a:cxnLst/>
                <a:rect l="l" t="t" r="r" b="b"/>
                <a:pathLst>
                  <a:path w="28708" h="42593" extrusionOk="0">
                    <a:moveTo>
                      <a:pt x="25" y="38172"/>
                    </a:moveTo>
                    <a:cubicBezTo>
                      <a:pt x="136" y="42268"/>
                      <a:pt x="3874" y="42892"/>
                      <a:pt x="6822" y="42616"/>
                    </a:cubicBezTo>
                    <a:cubicBezTo>
                      <a:pt x="14980" y="41845"/>
                      <a:pt x="20184" y="33246"/>
                      <a:pt x="24136" y="25705"/>
                    </a:cubicBezTo>
                    <a:cubicBezTo>
                      <a:pt x="27469" y="19347"/>
                      <a:pt x="31759" y="8051"/>
                      <a:pt x="25640" y="2263"/>
                    </a:cubicBezTo>
                    <a:cubicBezTo>
                      <a:pt x="24827" y="1498"/>
                      <a:pt x="22343" y="-564"/>
                      <a:pt x="21429" y="277"/>
                    </a:cubicBezTo>
                    <a:cubicBezTo>
                      <a:pt x="19706" y="1867"/>
                      <a:pt x="16099" y="14068"/>
                      <a:pt x="14088" y="17659"/>
                    </a:cubicBezTo>
                    <a:cubicBezTo>
                      <a:pt x="10221" y="24560"/>
                      <a:pt x="4022" y="31147"/>
                      <a:pt x="25" y="38172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98" name="Google Shape;298;p9"/>
              <p:cNvSpPr/>
              <p:nvPr/>
            </p:nvSpPr>
            <p:spPr>
              <a:xfrm rot="9715850">
                <a:off x="5950045" y="2729747"/>
                <a:ext cx="85561" cy="108408"/>
              </a:xfrm>
              <a:custGeom>
                <a:avLst/>
                <a:gdLst/>
                <a:ahLst/>
                <a:cxnLst/>
                <a:rect l="l" t="t" r="r" b="b"/>
                <a:pathLst>
                  <a:path w="85561" h="108408" extrusionOk="0">
                    <a:moveTo>
                      <a:pt x="18979" y="14850"/>
                    </a:moveTo>
                    <a:cubicBezTo>
                      <a:pt x="1985" y="35846"/>
                      <a:pt x="257" y="69288"/>
                      <a:pt x="17565" y="90964"/>
                    </a:cubicBezTo>
                    <a:lnTo>
                      <a:pt x="17565" y="90964"/>
                    </a:lnTo>
                    <a:cubicBezTo>
                      <a:pt x="26846" y="102602"/>
                      <a:pt x="38016" y="109772"/>
                      <a:pt x="52175" y="107566"/>
                    </a:cubicBezTo>
                    <a:lnTo>
                      <a:pt x="52175" y="107566"/>
                    </a:lnTo>
                    <a:cubicBezTo>
                      <a:pt x="98117" y="100322"/>
                      <a:pt x="105984" y="18399"/>
                      <a:pt x="60833" y="1650"/>
                    </a:cubicBezTo>
                    <a:lnTo>
                      <a:pt x="60833" y="1650"/>
                    </a:lnTo>
                    <a:cubicBezTo>
                      <a:pt x="57053" y="235"/>
                      <a:pt x="53120" y="-445"/>
                      <a:pt x="49187" y="-445"/>
                    </a:cubicBezTo>
                    <a:lnTo>
                      <a:pt x="49187" y="-445"/>
                    </a:lnTo>
                    <a:cubicBezTo>
                      <a:pt x="37855" y="-445"/>
                      <a:pt x="26684" y="5107"/>
                      <a:pt x="18979" y="14850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99" name="Google Shape;299;p9"/>
              <p:cNvSpPr/>
              <p:nvPr/>
            </p:nvSpPr>
            <p:spPr>
              <a:xfrm rot="-1084150" flipH="1">
                <a:off x="5950011" y="2729760"/>
                <a:ext cx="85538" cy="108412"/>
              </a:xfrm>
              <a:custGeom>
                <a:avLst/>
                <a:gdLst/>
                <a:ahLst/>
                <a:cxnLst/>
                <a:rect l="l" t="t" r="r" b="b"/>
                <a:pathLst>
                  <a:path w="85538" h="108412" extrusionOk="0">
                    <a:moveTo>
                      <a:pt x="13562" y="93197"/>
                    </a:moveTo>
                    <a:cubicBezTo>
                      <a:pt x="-3306" y="72207"/>
                      <a:pt x="-5131" y="38765"/>
                      <a:pt x="12169" y="17070"/>
                    </a:cubicBezTo>
                    <a:cubicBezTo>
                      <a:pt x="21441" y="5443"/>
                      <a:pt x="32686" y="-1734"/>
                      <a:pt x="46745" y="479"/>
                    </a:cubicBezTo>
                    <a:cubicBezTo>
                      <a:pt x="92724" y="7727"/>
                      <a:pt x="100608" y="89649"/>
                      <a:pt x="55497" y="106396"/>
                    </a:cubicBezTo>
                    <a:cubicBezTo>
                      <a:pt x="40755" y="111871"/>
                      <a:pt x="24110" y="106326"/>
                      <a:pt x="13562" y="93197"/>
                    </a:cubicBezTo>
                    <a:close/>
                  </a:path>
                </a:pathLst>
              </a:custGeom>
              <a:noFill/>
              <a:ln w="15700" cap="flat" cmpd="sng">
                <a:solidFill>
                  <a:srgbClr val="1D1D1B"/>
                </a:solidFill>
                <a:prstDash val="solid"/>
                <a:miter lim="8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sp>
          <p:nvSpPr>
            <p:cNvPr id="300" name="Google Shape;300;p9"/>
            <p:cNvSpPr/>
            <p:nvPr/>
          </p:nvSpPr>
          <p:spPr>
            <a:xfrm rot="10800000" flipH="1">
              <a:off x="797875" y="1979250"/>
              <a:ext cx="237899" cy="140862"/>
            </a:xfrm>
            <a:custGeom>
              <a:avLst/>
              <a:gdLst/>
              <a:ahLst/>
              <a:cxnLst/>
              <a:rect l="l" t="t" r="r" b="b"/>
              <a:pathLst>
                <a:path w="237899" h="140862" extrusionOk="0">
                  <a:moveTo>
                    <a:pt x="-2" y="140960"/>
                  </a:moveTo>
                  <a:lnTo>
                    <a:pt x="237898" y="140960"/>
                  </a:lnTo>
                  <a:cubicBezTo>
                    <a:pt x="228227" y="111446"/>
                    <a:pt x="199817" y="33024"/>
                    <a:pt x="152356" y="7770"/>
                  </a:cubicBezTo>
                  <a:cubicBezTo>
                    <a:pt x="66968" y="-37662"/>
                    <a:pt x="2830" y="133163"/>
                    <a:pt x="-2" y="140960"/>
                  </a:cubicBezTo>
                  <a:close/>
                </a:path>
              </a:pathLst>
            </a:custGeom>
            <a:solidFill>
              <a:srgbClr val="C8BCC0"/>
            </a:solidFill>
            <a:ln w="15700" cap="rnd" cmpd="sng">
              <a:solidFill>
                <a:srgbClr val="1D1D1B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301" name="Google Shape;301;p9"/>
          <p:cNvGrpSpPr/>
          <p:nvPr/>
        </p:nvGrpSpPr>
        <p:grpSpPr>
          <a:xfrm>
            <a:off x="1656473" y="2887221"/>
            <a:ext cx="736858" cy="1532594"/>
            <a:chOff x="3077675" y="861691"/>
            <a:chExt cx="736858" cy="1532594"/>
          </a:xfrm>
        </p:grpSpPr>
        <p:sp>
          <p:nvSpPr>
            <p:cNvPr id="302" name="Google Shape;302;p9"/>
            <p:cNvSpPr/>
            <p:nvPr/>
          </p:nvSpPr>
          <p:spPr>
            <a:xfrm rot="10800000" flipH="1">
              <a:off x="3389009" y="925830"/>
              <a:ext cx="228326" cy="157295"/>
            </a:xfrm>
            <a:custGeom>
              <a:avLst/>
              <a:gdLst/>
              <a:ahLst/>
              <a:cxnLst/>
              <a:rect l="l" t="t" r="r" b="b"/>
              <a:pathLst>
                <a:path w="228326" h="157295" extrusionOk="0">
                  <a:moveTo>
                    <a:pt x="228380" y="153882"/>
                  </a:moveTo>
                  <a:lnTo>
                    <a:pt x="223931" y="124532"/>
                  </a:lnTo>
                  <a:lnTo>
                    <a:pt x="211807" y="117040"/>
                  </a:lnTo>
                  <a:cubicBezTo>
                    <a:pt x="116406" y="123307"/>
                    <a:pt x="51588" y="69536"/>
                    <a:pt x="54" y="27"/>
                  </a:cubicBezTo>
                  <a:cubicBezTo>
                    <a:pt x="24165" y="93971"/>
                    <a:pt x="127786" y="175230"/>
                    <a:pt x="228380" y="153882"/>
                  </a:cubicBezTo>
                </a:path>
              </a:pathLst>
            </a:custGeom>
            <a:solidFill>
              <a:srgbClr val="1D1D1B"/>
            </a:solidFill>
            <a:ln w="9525" cap="flat" cmpd="sng">
              <a:solidFill>
                <a:srgbClr val="1D1D1B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3" name="Google Shape;303;p9"/>
            <p:cNvSpPr/>
            <p:nvPr/>
          </p:nvSpPr>
          <p:spPr>
            <a:xfrm rot="10800000" flipH="1">
              <a:off x="3077675" y="861691"/>
              <a:ext cx="736858" cy="1532594"/>
            </a:xfrm>
            <a:custGeom>
              <a:avLst/>
              <a:gdLst/>
              <a:ahLst/>
              <a:cxnLst/>
              <a:rect l="l" t="t" r="r" b="b"/>
              <a:pathLst>
                <a:path w="736858" h="1532594" extrusionOk="0">
                  <a:moveTo>
                    <a:pt x="697414" y="970588"/>
                  </a:moveTo>
                  <a:lnTo>
                    <a:pt x="656701" y="965014"/>
                  </a:lnTo>
                  <a:lnTo>
                    <a:pt x="671213" y="1051893"/>
                  </a:lnTo>
                  <a:lnTo>
                    <a:pt x="705354" y="1050494"/>
                  </a:lnTo>
                  <a:close/>
                  <a:moveTo>
                    <a:pt x="432857" y="349336"/>
                  </a:moveTo>
                  <a:cubicBezTo>
                    <a:pt x="425409" y="339008"/>
                    <a:pt x="435861" y="324038"/>
                    <a:pt x="408486" y="330085"/>
                  </a:cubicBezTo>
                  <a:cubicBezTo>
                    <a:pt x="406439" y="377763"/>
                    <a:pt x="442120" y="417730"/>
                    <a:pt x="468007" y="454998"/>
                  </a:cubicBezTo>
                  <a:cubicBezTo>
                    <a:pt x="450989" y="468767"/>
                    <a:pt x="383674" y="390839"/>
                    <a:pt x="373629" y="378186"/>
                  </a:cubicBezTo>
                  <a:cubicBezTo>
                    <a:pt x="366129" y="376690"/>
                    <a:pt x="367271" y="387463"/>
                    <a:pt x="368858" y="392381"/>
                  </a:cubicBezTo>
                  <a:cubicBezTo>
                    <a:pt x="372004" y="402140"/>
                    <a:pt x="434151" y="488198"/>
                    <a:pt x="445266" y="500558"/>
                  </a:cubicBezTo>
                  <a:cubicBezTo>
                    <a:pt x="451292" y="507261"/>
                    <a:pt x="444839" y="518882"/>
                    <a:pt x="467960" y="512766"/>
                  </a:cubicBezTo>
                  <a:cubicBezTo>
                    <a:pt x="480638" y="430319"/>
                    <a:pt x="480529" y="415436"/>
                    <a:pt x="432857" y="349336"/>
                  </a:cubicBezTo>
                  <a:moveTo>
                    <a:pt x="319168" y="378149"/>
                  </a:moveTo>
                  <a:cubicBezTo>
                    <a:pt x="319040" y="384512"/>
                    <a:pt x="318836" y="390991"/>
                    <a:pt x="319068" y="397377"/>
                  </a:cubicBezTo>
                  <a:cubicBezTo>
                    <a:pt x="304064" y="373542"/>
                    <a:pt x="278617" y="360462"/>
                    <a:pt x="289381" y="320418"/>
                  </a:cubicBezTo>
                  <a:lnTo>
                    <a:pt x="324081" y="349230"/>
                  </a:lnTo>
                  <a:cubicBezTo>
                    <a:pt x="345652" y="330208"/>
                    <a:pt x="270828" y="269706"/>
                    <a:pt x="259542" y="281984"/>
                  </a:cubicBezTo>
                  <a:lnTo>
                    <a:pt x="249441" y="380902"/>
                  </a:lnTo>
                  <a:lnTo>
                    <a:pt x="329127" y="474259"/>
                  </a:lnTo>
                  <a:cubicBezTo>
                    <a:pt x="352025" y="462326"/>
                    <a:pt x="320073" y="424837"/>
                    <a:pt x="319068" y="397377"/>
                  </a:cubicBezTo>
                  <a:cubicBezTo>
                    <a:pt x="351902" y="449534"/>
                    <a:pt x="388445" y="491161"/>
                    <a:pt x="408434" y="551292"/>
                  </a:cubicBezTo>
                  <a:cubicBezTo>
                    <a:pt x="404790" y="550063"/>
                    <a:pt x="399209" y="552311"/>
                    <a:pt x="391354" y="548397"/>
                  </a:cubicBezTo>
                  <a:cubicBezTo>
                    <a:pt x="366812" y="536175"/>
                    <a:pt x="317998" y="451883"/>
                    <a:pt x="279356" y="445570"/>
                  </a:cubicBezTo>
                  <a:cubicBezTo>
                    <a:pt x="292451" y="466432"/>
                    <a:pt x="319471" y="539368"/>
                    <a:pt x="333803" y="551531"/>
                  </a:cubicBezTo>
                  <a:cubicBezTo>
                    <a:pt x="346936" y="562675"/>
                    <a:pt x="361861" y="557426"/>
                    <a:pt x="370649" y="561946"/>
                  </a:cubicBezTo>
                  <a:cubicBezTo>
                    <a:pt x="383930" y="568777"/>
                    <a:pt x="382764" y="590736"/>
                    <a:pt x="418322" y="580096"/>
                  </a:cubicBezTo>
                  <a:cubicBezTo>
                    <a:pt x="421818" y="567460"/>
                    <a:pt x="411262" y="559798"/>
                    <a:pt x="408434" y="551292"/>
                  </a:cubicBezTo>
                  <a:cubicBezTo>
                    <a:pt x="443475" y="563134"/>
                    <a:pt x="422993" y="565410"/>
                    <a:pt x="443138" y="599343"/>
                  </a:cubicBezTo>
                  <a:cubicBezTo>
                    <a:pt x="460886" y="585675"/>
                    <a:pt x="462194" y="557977"/>
                    <a:pt x="457897" y="538845"/>
                  </a:cubicBezTo>
                  <a:cubicBezTo>
                    <a:pt x="456310" y="531788"/>
                    <a:pt x="374042" y="450943"/>
                    <a:pt x="358909" y="430925"/>
                  </a:cubicBezTo>
                  <a:cubicBezTo>
                    <a:pt x="345847" y="413656"/>
                    <a:pt x="344051" y="385127"/>
                    <a:pt x="319168" y="378149"/>
                  </a:cubicBezTo>
                  <a:moveTo>
                    <a:pt x="56090" y="984284"/>
                  </a:moveTo>
                  <a:cubicBezTo>
                    <a:pt x="23072" y="996882"/>
                    <a:pt x="27483" y="1047906"/>
                    <a:pt x="40180" y="1074751"/>
                  </a:cubicBezTo>
                  <a:lnTo>
                    <a:pt x="70791" y="1080435"/>
                  </a:lnTo>
                  <a:cubicBezTo>
                    <a:pt x="69749" y="1056568"/>
                    <a:pt x="72615" y="1031949"/>
                    <a:pt x="70834" y="1008063"/>
                  </a:cubicBezTo>
                  <a:cubicBezTo>
                    <a:pt x="70028" y="997240"/>
                    <a:pt x="76614" y="976452"/>
                    <a:pt x="56090" y="984284"/>
                  </a:cubicBezTo>
                  <a:moveTo>
                    <a:pt x="656735" y="1080417"/>
                  </a:moveTo>
                  <a:cubicBezTo>
                    <a:pt x="653134" y="1180537"/>
                    <a:pt x="588510" y="1308681"/>
                    <a:pt x="478492" y="1326216"/>
                  </a:cubicBezTo>
                  <a:cubicBezTo>
                    <a:pt x="410954" y="1336980"/>
                    <a:pt x="306670" y="1331447"/>
                    <a:pt x="289329" y="1253592"/>
                  </a:cubicBezTo>
                  <a:cubicBezTo>
                    <a:pt x="321376" y="1267838"/>
                    <a:pt x="358194" y="1272403"/>
                    <a:pt x="390823" y="1283217"/>
                  </a:cubicBezTo>
                  <a:cubicBezTo>
                    <a:pt x="401578" y="1286778"/>
                    <a:pt x="394917" y="1309626"/>
                    <a:pt x="443584" y="1302377"/>
                  </a:cubicBezTo>
                  <a:cubicBezTo>
                    <a:pt x="461516" y="1299702"/>
                    <a:pt x="457058" y="1286218"/>
                    <a:pt x="465743" y="1283199"/>
                  </a:cubicBezTo>
                  <a:cubicBezTo>
                    <a:pt x="499651" y="1271408"/>
                    <a:pt x="534688" y="1273082"/>
                    <a:pt x="564114" y="1240897"/>
                  </a:cubicBezTo>
                  <a:cubicBezTo>
                    <a:pt x="668262" y="1126999"/>
                    <a:pt x="630458" y="897116"/>
                    <a:pt x="561295" y="773560"/>
                  </a:cubicBezTo>
                  <a:cubicBezTo>
                    <a:pt x="517826" y="695898"/>
                    <a:pt x="430872" y="602921"/>
                    <a:pt x="334149" y="609069"/>
                  </a:cubicBezTo>
                  <a:cubicBezTo>
                    <a:pt x="271358" y="613061"/>
                    <a:pt x="144242" y="732056"/>
                    <a:pt x="122543" y="788980"/>
                  </a:cubicBezTo>
                  <a:cubicBezTo>
                    <a:pt x="47808" y="985054"/>
                    <a:pt x="121330" y="1243476"/>
                    <a:pt x="245987" y="1406117"/>
                  </a:cubicBezTo>
                  <a:lnTo>
                    <a:pt x="338873" y="1532476"/>
                  </a:lnTo>
                  <a:cubicBezTo>
                    <a:pt x="320296" y="1534389"/>
                    <a:pt x="307646" y="1523465"/>
                    <a:pt x="295180" y="1512371"/>
                  </a:cubicBezTo>
                  <a:cubicBezTo>
                    <a:pt x="248460" y="1470808"/>
                    <a:pt x="121619" y="1263149"/>
                    <a:pt x="98901" y="1202303"/>
                  </a:cubicBezTo>
                  <a:cubicBezTo>
                    <a:pt x="90387" y="1179486"/>
                    <a:pt x="81916" y="1116671"/>
                    <a:pt x="76164" y="1108904"/>
                  </a:cubicBezTo>
                  <a:cubicBezTo>
                    <a:pt x="59278" y="1086088"/>
                    <a:pt x="-10572" y="1119030"/>
                    <a:pt x="1486" y="1018749"/>
                  </a:cubicBezTo>
                  <a:cubicBezTo>
                    <a:pt x="6527" y="976805"/>
                    <a:pt x="34078" y="979237"/>
                    <a:pt x="47832" y="961972"/>
                  </a:cubicBezTo>
                  <a:cubicBezTo>
                    <a:pt x="82129" y="918922"/>
                    <a:pt x="72677" y="822739"/>
                    <a:pt x="96821" y="764058"/>
                  </a:cubicBezTo>
                  <a:cubicBezTo>
                    <a:pt x="116549" y="716122"/>
                    <a:pt x="178099" y="665621"/>
                    <a:pt x="219787" y="632780"/>
                  </a:cubicBezTo>
                  <a:cubicBezTo>
                    <a:pt x="219948" y="632147"/>
                    <a:pt x="219943" y="631436"/>
                    <a:pt x="219853" y="630688"/>
                  </a:cubicBezTo>
                  <a:cubicBezTo>
                    <a:pt x="224297" y="629078"/>
                    <a:pt x="227642" y="626206"/>
                    <a:pt x="229997" y="622705"/>
                  </a:cubicBezTo>
                  <a:cubicBezTo>
                    <a:pt x="234313" y="620122"/>
                    <a:pt x="237293" y="616190"/>
                    <a:pt x="238952" y="611730"/>
                  </a:cubicBezTo>
                  <a:cubicBezTo>
                    <a:pt x="242761" y="612763"/>
                    <a:pt x="246343" y="612010"/>
                    <a:pt x="249560" y="608918"/>
                  </a:cubicBezTo>
                  <a:cubicBezTo>
                    <a:pt x="213258" y="565864"/>
                    <a:pt x="203370" y="261493"/>
                    <a:pt x="244831" y="252992"/>
                  </a:cubicBezTo>
                  <a:lnTo>
                    <a:pt x="289225" y="272271"/>
                  </a:lnTo>
                  <a:cubicBezTo>
                    <a:pt x="280223" y="200784"/>
                    <a:pt x="268070" y="120760"/>
                    <a:pt x="289277" y="51155"/>
                  </a:cubicBezTo>
                  <a:lnTo>
                    <a:pt x="219725" y="51017"/>
                  </a:lnTo>
                  <a:lnTo>
                    <a:pt x="220810" y="13606"/>
                  </a:lnTo>
                  <a:lnTo>
                    <a:pt x="317903" y="13753"/>
                  </a:lnTo>
                  <a:lnTo>
                    <a:pt x="299089" y="272252"/>
                  </a:lnTo>
                  <a:lnTo>
                    <a:pt x="417563" y="271527"/>
                  </a:lnTo>
                  <a:cubicBezTo>
                    <a:pt x="434696" y="182937"/>
                    <a:pt x="453595" y="93681"/>
                    <a:pt x="448099" y="2912"/>
                  </a:cubicBezTo>
                  <a:cubicBezTo>
                    <a:pt x="536578" y="-11476"/>
                    <a:pt x="602065" y="33202"/>
                    <a:pt x="482538" y="50178"/>
                  </a:cubicBezTo>
                  <a:cubicBezTo>
                    <a:pt x="488678" y="119930"/>
                    <a:pt x="449454" y="187901"/>
                    <a:pt x="438074" y="248211"/>
                  </a:cubicBezTo>
                  <a:cubicBezTo>
                    <a:pt x="432710" y="276616"/>
                    <a:pt x="472186" y="246903"/>
                    <a:pt x="487793" y="262783"/>
                  </a:cubicBezTo>
                  <a:lnTo>
                    <a:pt x="497685" y="224275"/>
                  </a:lnTo>
                  <a:cubicBezTo>
                    <a:pt x="520233" y="354369"/>
                    <a:pt x="506460" y="488239"/>
                    <a:pt x="488664" y="618144"/>
                  </a:cubicBezTo>
                  <a:cubicBezTo>
                    <a:pt x="490403" y="618750"/>
                    <a:pt x="492246" y="619452"/>
                    <a:pt x="494084" y="620149"/>
                  </a:cubicBezTo>
                  <a:cubicBezTo>
                    <a:pt x="495108" y="623976"/>
                    <a:pt x="497022" y="627518"/>
                    <a:pt x="500068" y="630124"/>
                  </a:cubicBezTo>
                  <a:cubicBezTo>
                    <a:pt x="502091" y="631854"/>
                    <a:pt x="503968" y="633735"/>
                    <a:pt x="505825" y="635629"/>
                  </a:cubicBezTo>
                  <a:cubicBezTo>
                    <a:pt x="506877" y="637483"/>
                    <a:pt x="508108" y="639236"/>
                    <a:pt x="509748" y="640667"/>
                  </a:cubicBezTo>
                  <a:cubicBezTo>
                    <a:pt x="509999" y="640869"/>
                    <a:pt x="510207" y="641112"/>
                    <a:pt x="510449" y="641323"/>
                  </a:cubicBezTo>
                  <a:cubicBezTo>
                    <a:pt x="510548" y="641424"/>
                    <a:pt x="510648" y="641516"/>
                    <a:pt x="510752" y="641612"/>
                  </a:cubicBezTo>
                  <a:cubicBezTo>
                    <a:pt x="511235" y="642057"/>
                    <a:pt x="511742" y="642489"/>
                    <a:pt x="512197" y="642970"/>
                  </a:cubicBezTo>
                  <a:cubicBezTo>
                    <a:pt x="513429" y="644851"/>
                    <a:pt x="514670" y="646751"/>
                    <a:pt x="515973" y="648591"/>
                  </a:cubicBezTo>
                  <a:cubicBezTo>
                    <a:pt x="519446" y="653509"/>
                    <a:pt x="522867" y="657262"/>
                    <a:pt x="527145" y="660822"/>
                  </a:cubicBezTo>
                  <a:cubicBezTo>
                    <a:pt x="527619" y="663442"/>
                    <a:pt x="528453" y="665984"/>
                    <a:pt x="529779" y="668287"/>
                  </a:cubicBezTo>
                  <a:lnTo>
                    <a:pt x="527590" y="666828"/>
                  </a:lnTo>
                  <a:cubicBezTo>
                    <a:pt x="581085" y="745963"/>
                    <a:pt x="646856" y="826143"/>
                    <a:pt x="647041" y="926172"/>
                  </a:cubicBezTo>
                  <a:cubicBezTo>
                    <a:pt x="759939" y="899712"/>
                    <a:pt x="770239" y="1121732"/>
                    <a:pt x="656735" y="1080417"/>
                  </a:cubicBezTo>
                </a:path>
              </a:pathLst>
            </a:custGeom>
            <a:solidFill>
              <a:srgbClr val="1D1D1B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4" name="Google Shape;304;p9"/>
            <p:cNvSpPr/>
            <p:nvPr/>
          </p:nvSpPr>
          <p:spPr>
            <a:xfrm rot="10800000" flipH="1">
              <a:off x="3304810" y="1790897"/>
              <a:ext cx="276251" cy="330827"/>
            </a:xfrm>
            <a:custGeom>
              <a:avLst/>
              <a:gdLst/>
              <a:ahLst/>
              <a:cxnLst/>
              <a:rect l="l" t="t" r="r" b="b"/>
              <a:pathLst>
                <a:path w="276251" h="330827" extrusionOk="0">
                  <a:moveTo>
                    <a:pt x="171034" y="84625"/>
                  </a:moveTo>
                  <a:cubicBezTo>
                    <a:pt x="163511" y="79165"/>
                    <a:pt x="155992" y="73705"/>
                    <a:pt x="148468" y="68245"/>
                  </a:cubicBezTo>
                  <a:cubicBezTo>
                    <a:pt x="149918" y="82184"/>
                    <a:pt x="137893" y="98838"/>
                    <a:pt x="118909" y="95484"/>
                  </a:cubicBezTo>
                  <a:cubicBezTo>
                    <a:pt x="103539" y="92773"/>
                    <a:pt x="92794" y="84111"/>
                    <a:pt x="81864" y="73921"/>
                  </a:cubicBezTo>
                  <a:cubicBezTo>
                    <a:pt x="79253" y="71494"/>
                    <a:pt x="76633" y="69190"/>
                    <a:pt x="73984" y="66965"/>
                  </a:cubicBezTo>
                  <a:cubicBezTo>
                    <a:pt x="73099" y="73875"/>
                    <a:pt x="69209" y="80394"/>
                    <a:pt x="63571" y="84381"/>
                  </a:cubicBezTo>
                  <a:cubicBezTo>
                    <a:pt x="65679" y="87134"/>
                    <a:pt x="67413" y="89460"/>
                    <a:pt x="68157" y="90378"/>
                  </a:cubicBezTo>
                  <a:cubicBezTo>
                    <a:pt x="72279" y="95448"/>
                    <a:pt x="76424" y="100504"/>
                    <a:pt x="80565" y="105560"/>
                  </a:cubicBezTo>
                  <a:cubicBezTo>
                    <a:pt x="89870" y="94007"/>
                    <a:pt x="110153" y="90355"/>
                    <a:pt x="119847" y="106881"/>
                  </a:cubicBezTo>
                  <a:cubicBezTo>
                    <a:pt x="125741" y="117062"/>
                    <a:pt x="133463" y="125619"/>
                    <a:pt x="141916" y="133547"/>
                  </a:cubicBezTo>
                  <a:cubicBezTo>
                    <a:pt x="140329" y="129587"/>
                    <a:pt x="138841" y="125609"/>
                    <a:pt x="137600" y="121572"/>
                  </a:cubicBezTo>
                  <a:cubicBezTo>
                    <a:pt x="130900" y="99733"/>
                    <a:pt x="156039" y="87304"/>
                    <a:pt x="172759" y="96586"/>
                  </a:cubicBezTo>
                  <a:cubicBezTo>
                    <a:pt x="172020" y="92640"/>
                    <a:pt x="171442" y="88657"/>
                    <a:pt x="171034" y="84625"/>
                  </a:cubicBezTo>
                  <a:moveTo>
                    <a:pt x="120884" y="201904"/>
                  </a:moveTo>
                  <a:cubicBezTo>
                    <a:pt x="120382" y="204212"/>
                    <a:pt x="119534" y="206400"/>
                    <a:pt x="118369" y="208401"/>
                  </a:cubicBezTo>
                  <a:cubicBezTo>
                    <a:pt x="120358" y="210690"/>
                    <a:pt x="121709" y="213090"/>
                    <a:pt x="122528" y="215526"/>
                  </a:cubicBezTo>
                  <a:cubicBezTo>
                    <a:pt x="123282" y="216021"/>
                    <a:pt x="124030" y="216567"/>
                    <a:pt x="124769" y="217164"/>
                  </a:cubicBezTo>
                  <a:cubicBezTo>
                    <a:pt x="128105" y="219866"/>
                    <a:pt x="131417" y="222601"/>
                    <a:pt x="134743" y="225312"/>
                  </a:cubicBezTo>
                  <a:cubicBezTo>
                    <a:pt x="130118" y="217512"/>
                    <a:pt x="125475" y="209722"/>
                    <a:pt x="120884" y="201904"/>
                  </a:cubicBezTo>
                  <a:moveTo>
                    <a:pt x="241742" y="110038"/>
                  </a:moveTo>
                  <a:cubicBezTo>
                    <a:pt x="237355" y="107519"/>
                    <a:pt x="232968" y="105014"/>
                    <a:pt x="228576" y="102527"/>
                  </a:cubicBezTo>
                  <a:cubicBezTo>
                    <a:pt x="230954" y="106133"/>
                    <a:pt x="233655" y="109556"/>
                    <a:pt x="236748" y="112708"/>
                  </a:cubicBezTo>
                  <a:cubicBezTo>
                    <a:pt x="245708" y="121838"/>
                    <a:pt x="257315" y="127536"/>
                    <a:pt x="257846" y="141709"/>
                  </a:cubicBezTo>
                  <a:cubicBezTo>
                    <a:pt x="258121" y="149073"/>
                    <a:pt x="255586" y="156129"/>
                    <a:pt x="251407" y="162612"/>
                  </a:cubicBezTo>
                  <a:cubicBezTo>
                    <a:pt x="257064" y="176752"/>
                    <a:pt x="260528" y="191108"/>
                    <a:pt x="258410" y="206180"/>
                  </a:cubicBezTo>
                  <a:cubicBezTo>
                    <a:pt x="257225" y="214599"/>
                    <a:pt x="250971" y="219435"/>
                    <a:pt x="243571" y="221357"/>
                  </a:cubicBezTo>
                  <a:cubicBezTo>
                    <a:pt x="248261" y="234598"/>
                    <a:pt x="250602" y="248495"/>
                    <a:pt x="248920" y="263526"/>
                  </a:cubicBezTo>
                  <a:cubicBezTo>
                    <a:pt x="247963" y="272050"/>
                    <a:pt x="242969" y="279116"/>
                    <a:pt x="236336" y="283043"/>
                  </a:cubicBezTo>
                  <a:cubicBezTo>
                    <a:pt x="236033" y="293596"/>
                    <a:pt x="232792" y="304488"/>
                    <a:pt x="230295" y="314389"/>
                  </a:cubicBezTo>
                  <a:cubicBezTo>
                    <a:pt x="225794" y="332213"/>
                    <a:pt x="199921" y="336577"/>
                    <a:pt x="188872" y="322638"/>
                  </a:cubicBezTo>
                  <a:cubicBezTo>
                    <a:pt x="181500" y="329291"/>
                    <a:pt x="169968" y="331241"/>
                    <a:pt x="160625" y="325942"/>
                  </a:cubicBezTo>
                  <a:cubicBezTo>
                    <a:pt x="145649" y="317454"/>
                    <a:pt x="131014" y="307989"/>
                    <a:pt x="117402" y="297386"/>
                  </a:cubicBezTo>
                  <a:cubicBezTo>
                    <a:pt x="111845" y="307186"/>
                    <a:pt x="100156" y="312742"/>
                    <a:pt x="86706" y="304745"/>
                  </a:cubicBezTo>
                  <a:cubicBezTo>
                    <a:pt x="84640" y="303520"/>
                    <a:pt x="82574" y="302341"/>
                    <a:pt x="80508" y="301203"/>
                  </a:cubicBezTo>
                  <a:cubicBezTo>
                    <a:pt x="80347" y="304786"/>
                    <a:pt x="79798" y="308548"/>
                    <a:pt x="78651" y="312604"/>
                  </a:cubicBezTo>
                  <a:cubicBezTo>
                    <a:pt x="73563" y="330658"/>
                    <a:pt x="44591" y="336223"/>
                    <a:pt x="35352" y="318082"/>
                  </a:cubicBezTo>
                  <a:cubicBezTo>
                    <a:pt x="26829" y="301331"/>
                    <a:pt x="20215" y="284475"/>
                    <a:pt x="15790" y="266274"/>
                  </a:cubicBezTo>
                  <a:cubicBezTo>
                    <a:pt x="12449" y="252524"/>
                    <a:pt x="21849" y="239627"/>
                    <a:pt x="35030" y="237567"/>
                  </a:cubicBezTo>
                  <a:cubicBezTo>
                    <a:pt x="37252" y="237016"/>
                    <a:pt x="39540" y="236718"/>
                    <a:pt x="41862" y="236690"/>
                  </a:cubicBezTo>
                  <a:cubicBezTo>
                    <a:pt x="41184" y="235736"/>
                    <a:pt x="40526" y="234773"/>
                    <a:pt x="39773" y="233850"/>
                  </a:cubicBezTo>
                  <a:cubicBezTo>
                    <a:pt x="32543" y="224941"/>
                    <a:pt x="25919" y="217352"/>
                    <a:pt x="21110" y="206827"/>
                  </a:cubicBezTo>
                  <a:cubicBezTo>
                    <a:pt x="15567" y="194678"/>
                    <a:pt x="12075" y="182685"/>
                    <a:pt x="3879" y="171825"/>
                  </a:cubicBezTo>
                  <a:cubicBezTo>
                    <a:pt x="-8705" y="155147"/>
                    <a:pt x="12056" y="133028"/>
                    <a:pt x="30633" y="138126"/>
                  </a:cubicBezTo>
                  <a:cubicBezTo>
                    <a:pt x="38413" y="140259"/>
                    <a:pt x="45941" y="142755"/>
                    <a:pt x="53256" y="145586"/>
                  </a:cubicBezTo>
                  <a:cubicBezTo>
                    <a:pt x="44122" y="134419"/>
                    <a:pt x="34954" y="123270"/>
                    <a:pt x="25867" y="112066"/>
                  </a:cubicBezTo>
                  <a:cubicBezTo>
                    <a:pt x="11616" y="94493"/>
                    <a:pt x="-6175" y="69571"/>
                    <a:pt x="9180" y="47182"/>
                  </a:cubicBezTo>
                  <a:cubicBezTo>
                    <a:pt x="12160" y="42837"/>
                    <a:pt x="16500" y="39033"/>
                    <a:pt x="21584" y="37120"/>
                  </a:cubicBezTo>
                  <a:cubicBezTo>
                    <a:pt x="20930" y="32495"/>
                    <a:pt x="20333" y="27857"/>
                    <a:pt x="19817" y="23195"/>
                  </a:cubicBezTo>
                  <a:cubicBezTo>
                    <a:pt x="18248" y="8940"/>
                    <a:pt x="36304" y="-3649"/>
                    <a:pt x="49807" y="1072"/>
                  </a:cubicBezTo>
                  <a:cubicBezTo>
                    <a:pt x="66049" y="6756"/>
                    <a:pt x="81006" y="13698"/>
                    <a:pt x="94803" y="23810"/>
                  </a:cubicBezTo>
                  <a:cubicBezTo>
                    <a:pt x="106368" y="32289"/>
                    <a:pt x="117179" y="48714"/>
                    <a:pt x="131507" y="51242"/>
                  </a:cubicBezTo>
                  <a:cubicBezTo>
                    <a:pt x="131744" y="51288"/>
                    <a:pt x="131957" y="51352"/>
                    <a:pt x="132189" y="51398"/>
                  </a:cubicBezTo>
                  <a:cubicBezTo>
                    <a:pt x="125968" y="35175"/>
                    <a:pt x="136984" y="14148"/>
                    <a:pt x="158986" y="20699"/>
                  </a:cubicBezTo>
                  <a:cubicBezTo>
                    <a:pt x="173981" y="25164"/>
                    <a:pt x="188403" y="30811"/>
                    <a:pt x="202480" y="37184"/>
                  </a:cubicBezTo>
                  <a:cubicBezTo>
                    <a:pt x="203915" y="33220"/>
                    <a:pt x="206696" y="29554"/>
                    <a:pt x="211107" y="26636"/>
                  </a:cubicBezTo>
                  <a:cubicBezTo>
                    <a:pt x="218403" y="6623"/>
                    <a:pt x="250379" y="6908"/>
                    <a:pt x="256173" y="28279"/>
                  </a:cubicBezTo>
                  <a:cubicBezTo>
                    <a:pt x="258561" y="37093"/>
                    <a:pt x="257590" y="45158"/>
                    <a:pt x="258670" y="53908"/>
                  </a:cubicBezTo>
                  <a:cubicBezTo>
                    <a:pt x="259594" y="61391"/>
                    <a:pt x="265228" y="67878"/>
                    <a:pt x="270449" y="74008"/>
                  </a:cubicBezTo>
                  <a:cubicBezTo>
                    <a:pt x="286709" y="93089"/>
                    <a:pt x="266355" y="124164"/>
                    <a:pt x="241742" y="110038"/>
                  </a:cubicBezTo>
                </a:path>
              </a:pathLst>
            </a:custGeom>
            <a:solidFill>
              <a:srgbClr val="E5DFE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5" name="Google Shape;305;p9"/>
            <p:cNvSpPr/>
            <p:nvPr/>
          </p:nvSpPr>
          <p:spPr>
            <a:xfrm rot="10800000" flipH="1">
              <a:off x="3336511" y="1856135"/>
              <a:ext cx="206004" cy="196796"/>
            </a:xfrm>
            <a:custGeom>
              <a:avLst/>
              <a:gdLst/>
              <a:ahLst/>
              <a:cxnLst/>
              <a:rect l="l" t="t" r="r" b="b"/>
              <a:pathLst>
                <a:path w="206004" h="196796" extrusionOk="0">
                  <a:moveTo>
                    <a:pt x="10236" y="51760"/>
                  </a:moveTo>
                  <a:cubicBezTo>
                    <a:pt x="50930" y="62340"/>
                    <a:pt x="91623" y="72915"/>
                    <a:pt x="132316" y="83495"/>
                  </a:cubicBezTo>
                  <a:cubicBezTo>
                    <a:pt x="139456" y="12055"/>
                    <a:pt x="132316" y="14606"/>
                    <a:pt x="132316" y="14606"/>
                  </a:cubicBezTo>
                  <a:cubicBezTo>
                    <a:pt x="132316" y="14606"/>
                    <a:pt x="126067" y="2039"/>
                    <a:pt x="114350" y="557"/>
                  </a:cubicBezTo>
                  <a:cubicBezTo>
                    <a:pt x="102411" y="-952"/>
                    <a:pt x="92225" y="9903"/>
                    <a:pt x="87871" y="14592"/>
                  </a:cubicBezTo>
                  <a:cubicBezTo>
                    <a:pt x="52763" y="52430"/>
                    <a:pt x="55426" y="196650"/>
                    <a:pt x="52730" y="196866"/>
                  </a:cubicBezTo>
                  <a:cubicBezTo>
                    <a:pt x="50044" y="197081"/>
                    <a:pt x="29387" y="55086"/>
                    <a:pt x="59301" y="46497"/>
                  </a:cubicBezTo>
                  <a:cubicBezTo>
                    <a:pt x="68706" y="43799"/>
                    <a:pt x="77262" y="54077"/>
                    <a:pt x="107007" y="61596"/>
                  </a:cubicBezTo>
                  <a:cubicBezTo>
                    <a:pt x="119851" y="64845"/>
                    <a:pt x="130033" y="66763"/>
                    <a:pt x="137144" y="68111"/>
                  </a:cubicBezTo>
                  <a:cubicBezTo>
                    <a:pt x="144729" y="69552"/>
                    <a:pt x="148813" y="70346"/>
                    <a:pt x="148889" y="71424"/>
                  </a:cubicBezTo>
                  <a:cubicBezTo>
                    <a:pt x="149098" y="74516"/>
                    <a:pt x="129147" y="73516"/>
                    <a:pt x="113270" y="83495"/>
                  </a:cubicBezTo>
                  <a:cubicBezTo>
                    <a:pt x="88188" y="99250"/>
                    <a:pt x="97171" y="127485"/>
                    <a:pt x="73524" y="140190"/>
                  </a:cubicBezTo>
                  <a:cubicBezTo>
                    <a:pt x="59619" y="147663"/>
                    <a:pt x="40544" y="146471"/>
                    <a:pt x="35783" y="139093"/>
                  </a:cubicBezTo>
                  <a:cubicBezTo>
                    <a:pt x="32182" y="133514"/>
                    <a:pt x="38294" y="127325"/>
                    <a:pt x="45017" y="107734"/>
                  </a:cubicBezTo>
                  <a:cubicBezTo>
                    <a:pt x="70412" y="33742"/>
                    <a:pt x="29145" y="79026"/>
                    <a:pt x="54540" y="82220"/>
                  </a:cubicBezTo>
                  <a:cubicBezTo>
                    <a:pt x="79935" y="85408"/>
                    <a:pt x="101364" y="55426"/>
                    <a:pt x="101364" y="55426"/>
                  </a:cubicBezTo>
                  <a:cubicBezTo>
                    <a:pt x="101364" y="55426"/>
                    <a:pt x="153741" y="94974"/>
                    <a:pt x="106921" y="47773"/>
                  </a:cubicBezTo>
                  <a:cubicBezTo>
                    <a:pt x="60097" y="571"/>
                    <a:pt x="-42283" y="-1342"/>
                    <a:pt x="60097" y="571"/>
                  </a:cubicBezTo>
                  <a:cubicBezTo>
                    <a:pt x="151722" y="2282"/>
                    <a:pt x="184034" y="50966"/>
                    <a:pt x="156981" y="62578"/>
                  </a:cubicBezTo>
                  <a:cubicBezTo>
                    <a:pt x="151206" y="65056"/>
                    <a:pt x="145933" y="65019"/>
                    <a:pt x="145014" y="64996"/>
                  </a:cubicBezTo>
                  <a:cubicBezTo>
                    <a:pt x="126801" y="64510"/>
                    <a:pt x="27221" y="155523"/>
                    <a:pt x="6621" y="144566"/>
                  </a:cubicBezTo>
                  <a:cubicBezTo>
                    <a:pt x="-6938" y="137359"/>
                    <a:pt x="884" y="79155"/>
                    <a:pt x="25175" y="72699"/>
                  </a:cubicBezTo>
                  <a:cubicBezTo>
                    <a:pt x="42709" y="68043"/>
                    <a:pt x="67749" y="90340"/>
                    <a:pt x="66029" y="96310"/>
                  </a:cubicBezTo>
                  <a:cubicBezTo>
                    <a:pt x="65323" y="98760"/>
                    <a:pt x="59894" y="99517"/>
                    <a:pt x="54497" y="99351"/>
                  </a:cubicBezTo>
                  <a:cubicBezTo>
                    <a:pt x="41677" y="98966"/>
                    <a:pt x="29074" y="93378"/>
                    <a:pt x="80731" y="93061"/>
                  </a:cubicBezTo>
                  <a:cubicBezTo>
                    <a:pt x="102354" y="92928"/>
                    <a:pt x="119188" y="96277"/>
                    <a:pt x="132193" y="100930"/>
                  </a:cubicBezTo>
                  <a:cubicBezTo>
                    <a:pt x="182187" y="118828"/>
                    <a:pt x="175506" y="156055"/>
                    <a:pt x="166230" y="89235"/>
                  </a:cubicBezTo>
                  <a:cubicBezTo>
                    <a:pt x="154537" y="5035"/>
                    <a:pt x="61684" y="40120"/>
                    <a:pt x="61684" y="40120"/>
                  </a:cubicBezTo>
                  <a:cubicBezTo>
                    <a:pt x="42221" y="77866"/>
                    <a:pt x="42818" y="116630"/>
                    <a:pt x="63745" y="138409"/>
                  </a:cubicBezTo>
                  <a:cubicBezTo>
                    <a:pt x="73719" y="148787"/>
                    <a:pt x="92755" y="159946"/>
                    <a:pt x="106978" y="154197"/>
                  </a:cubicBezTo>
                  <a:cubicBezTo>
                    <a:pt x="131994" y="144094"/>
                    <a:pt x="132094" y="85734"/>
                    <a:pt x="115620" y="77879"/>
                  </a:cubicBezTo>
                  <a:cubicBezTo>
                    <a:pt x="107466" y="73989"/>
                    <a:pt x="91879" y="81027"/>
                    <a:pt x="89808" y="90441"/>
                  </a:cubicBezTo>
                  <a:cubicBezTo>
                    <a:pt x="88330" y="97154"/>
                    <a:pt x="91073" y="105733"/>
                    <a:pt x="102155" y="115387"/>
                  </a:cubicBezTo>
                  <a:cubicBezTo>
                    <a:pt x="149775" y="156849"/>
                    <a:pt x="145819" y="250013"/>
                    <a:pt x="149775" y="156849"/>
                  </a:cubicBezTo>
                  <a:cubicBezTo>
                    <a:pt x="153727" y="63684"/>
                    <a:pt x="188663" y="114111"/>
                    <a:pt x="155328" y="154298"/>
                  </a:cubicBezTo>
                  <a:cubicBezTo>
                    <a:pt x="126906" y="188561"/>
                    <a:pt x="78864" y="195466"/>
                    <a:pt x="104202" y="190823"/>
                  </a:cubicBezTo>
                  <a:cubicBezTo>
                    <a:pt x="115516" y="188749"/>
                    <a:pt x="123186" y="187689"/>
                    <a:pt x="124380" y="187465"/>
                  </a:cubicBezTo>
                  <a:cubicBezTo>
                    <a:pt x="142559" y="184042"/>
                    <a:pt x="138679" y="3003"/>
                    <a:pt x="153087" y="108"/>
                  </a:cubicBezTo>
                  <a:cubicBezTo>
                    <a:pt x="166135" y="-2517"/>
                    <a:pt x="240159" y="131647"/>
                    <a:pt x="187076" y="177899"/>
                  </a:cubicBezTo>
                  <a:cubicBezTo>
                    <a:pt x="150116" y="210097"/>
                    <a:pt x="66214" y="186923"/>
                    <a:pt x="63580" y="169080"/>
                  </a:cubicBezTo>
                  <a:cubicBezTo>
                    <a:pt x="61770" y="156812"/>
                    <a:pt x="96602" y="134844"/>
                    <a:pt x="96602" y="134840"/>
                  </a:cubicBezTo>
                  <a:lnTo>
                    <a:pt x="125967" y="116662"/>
                  </a:lnTo>
                  <a:cubicBezTo>
                    <a:pt x="147529" y="70419"/>
                    <a:pt x="220753" y="94974"/>
                    <a:pt x="151538" y="66909"/>
                  </a:cubicBezTo>
                  <a:cubicBezTo>
                    <a:pt x="82318" y="38844"/>
                    <a:pt x="97394" y="-7082"/>
                    <a:pt x="82318" y="38844"/>
                  </a:cubicBezTo>
                  <a:cubicBezTo>
                    <a:pt x="67237" y="84771"/>
                    <a:pt x="-10534" y="40758"/>
                    <a:pt x="67237" y="84771"/>
                  </a:cubicBezTo>
                  <a:cubicBezTo>
                    <a:pt x="145014" y="128784"/>
                    <a:pt x="134695" y="186189"/>
                    <a:pt x="145014" y="128784"/>
                  </a:cubicBezTo>
                  <a:cubicBezTo>
                    <a:pt x="152457" y="87367"/>
                    <a:pt x="203246" y="69791"/>
                    <a:pt x="199859" y="63170"/>
                  </a:cubicBezTo>
                  <a:cubicBezTo>
                    <a:pt x="198509" y="60527"/>
                    <a:pt x="189312" y="60449"/>
                    <a:pt x="155328" y="71374"/>
                  </a:cubicBezTo>
                </a:path>
              </a:pathLst>
            </a:custGeom>
            <a:noFill/>
            <a:ln w="9525" cap="flat" cmpd="sng">
              <a:solidFill>
                <a:srgbClr val="1D1D1B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6" name="Google Shape;306;p9"/>
            <p:cNvSpPr/>
            <p:nvPr/>
          </p:nvSpPr>
          <p:spPr>
            <a:xfrm rot="10800000" flipH="1">
              <a:off x="3226587" y="2206877"/>
              <a:ext cx="14152" cy="28115"/>
            </a:xfrm>
            <a:custGeom>
              <a:avLst/>
              <a:gdLst/>
              <a:ahLst/>
              <a:cxnLst/>
              <a:rect l="l" t="t" r="r" b="b"/>
              <a:pathLst>
                <a:path w="14152" h="28115" extrusionOk="0">
                  <a:moveTo>
                    <a:pt x="11" y="96"/>
                  </a:moveTo>
                  <a:lnTo>
                    <a:pt x="11" y="28212"/>
                  </a:lnTo>
                </a:path>
              </a:pathLst>
            </a:custGeom>
            <a:solidFill>
              <a:srgbClr val="1D1D1B"/>
            </a:solidFill>
            <a:ln w="9525" cap="flat" cmpd="sng">
              <a:solidFill>
                <a:srgbClr val="FFDE00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7" name="Google Shape;307;p9"/>
            <p:cNvSpPr/>
            <p:nvPr/>
          </p:nvSpPr>
          <p:spPr>
            <a:xfrm rot="10800000" flipH="1">
              <a:off x="3209801" y="2131814"/>
              <a:ext cx="95792" cy="85169"/>
            </a:xfrm>
            <a:custGeom>
              <a:avLst/>
              <a:gdLst/>
              <a:ahLst/>
              <a:cxnLst/>
              <a:rect l="l" t="t" r="r" b="b"/>
              <a:pathLst>
                <a:path w="95792" h="85169" extrusionOk="0">
                  <a:moveTo>
                    <a:pt x="58834" y="70640"/>
                  </a:moveTo>
                  <a:cubicBezTo>
                    <a:pt x="56692" y="75843"/>
                    <a:pt x="54304" y="80151"/>
                    <a:pt x="51680" y="84826"/>
                  </a:cubicBezTo>
                  <a:cubicBezTo>
                    <a:pt x="49694" y="83202"/>
                    <a:pt x="47638" y="81568"/>
                    <a:pt x="45388" y="80105"/>
                  </a:cubicBezTo>
                  <a:cubicBezTo>
                    <a:pt x="42829" y="78444"/>
                    <a:pt x="40276" y="76829"/>
                    <a:pt x="37717" y="75338"/>
                  </a:cubicBezTo>
                  <a:cubicBezTo>
                    <a:pt x="25143" y="67584"/>
                    <a:pt x="15663" y="75728"/>
                    <a:pt x="9674" y="85271"/>
                  </a:cubicBezTo>
                  <a:cubicBezTo>
                    <a:pt x="4675" y="76824"/>
                    <a:pt x="980" y="71021"/>
                    <a:pt x="217" y="67300"/>
                  </a:cubicBezTo>
                  <a:cubicBezTo>
                    <a:pt x="-1308" y="66676"/>
                    <a:pt x="6021" y="45084"/>
                    <a:pt x="14852" y="31169"/>
                  </a:cubicBezTo>
                  <a:cubicBezTo>
                    <a:pt x="23906" y="15859"/>
                    <a:pt x="34467" y="8224"/>
                    <a:pt x="44611" y="3177"/>
                  </a:cubicBezTo>
                  <a:cubicBezTo>
                    <a:pt x="53357" y="-7628"/>
                    <a:pt x="61871" y="12317"/>
                    <a:pt x="71470" y="27751"/>
                  </a:cubicBezTo>
                  <a:cubicBezTo>
                    <a:pt x="80732" y="44933"/>
                    <a:pt x="91084" y="57601"/>
                    <a:pt x="95808" y="72553"/>
                  </a:cubicBezTo>
                  <a:cubicBezTo>
                    <a:pt x="83452" y="83908"/>
                    <a:pt x="71119" y="80807"/>
                    <a:pt x="58834" y="70640"/>
                  </a:cubicBezTo>
                  <a:close/>
                </a:path>
              </a:pathLst>
            </a:custGeom>
            <a:noFill/>
            <a:ln w="14125" cap="rnd" cmpd="sng">
              <a:solidFill>
                <a:srgbClr val="1D1D1B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8" name="Google Shape;308;p9"/>
            <p:cNvSpPr/>
            <p:nvPr/>
          </p:nvSpPr>
          <p:spPr>
            <a:xfrm rot="10800000" flipH="1">
              <a:off x="3526467" y="1319676"/>
              <a:ext cx="63218" cy="66240"/>
            </a:xfrm>
            <a:custGeom>
              <a:avLst/>
              <a:gdLst/>
              <a:ahLst/>
              <a:cxnLst/>
              <a:rect l="l" t="t" r="r" b="b"/>
              <a:pathLst>
                <a:path w="63218" h="66240" extrusionOk="0">
                  <a:moveTo>
                    <a:pt x="49440" y="18465"/>
                  </a:moveTo>
                  <a:cubicBezTo>
                    <a:pt x="35013" y="2076"/>
                    <a:pt x="15351" y="-4636"/>
                    <a:pt x="5525" y="3475"/>
                  </a:cubicBezTo>
                  <a:cubicBezTo>
                    <a:pt x="-4302" y="11587"/>
                    <a:pt x="-573" y="31449"/>
                    <a:pt x="13854" y="47837"/>
                  </a:cubicBezTo>
                  <a:cubicBezTo>
                    <a:pt x="28281" y="64230"/>
                    <a:pt x="47943" y="70943"/>
                    <a:pt x="57769" y="62831"/>
                  </a:cubicBezTo>
                  <a:cubicBezTo>
                    <a:pt x="67595" y="54719"/>
                    <a:pt x="63866" y="34853"/>
                    <a:pt x="49440" y="18465"/>
                  </a:cubicBezTo>
                </a:path>
              </a:pathLst>
            </a:custGeom>
            <a:solidFill>
              <a:srgbClr val="1D1D1B"/>
            </a:solidFill>
            <a:ln w="9525" cap="rnd" cmpd="sng">
              <a:solidFill>
                <a:srgbClr val="1D1D1B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9" name="Google Shape;309;p9"/>
            <p:cNvSpPr/>
            <p:nvPr/>
          </p:nvSpPr>
          <p:spPr>
            <a:xfrm rot="10800000" flipH="1">
              <a:off x="3377893" y="1303544"/>
              <a:ext cx="46927" cy="77901"/>
            </a:xfrm>
            <a:custGeom>
              <a:avLst/>
              <a:gdLst/>
              <a:ahLst/>
              <a:cxnLst/>
              <a:rect l="l" t="t" r="r" b="b"/>
              <a:pathLst>
                <a:path w="46927" h="77901" extrusionOk="0">
                  <a:moveTo>
                    <a:pt x="143" y="40337"/>
                  </a:moveTo>
                  <a:cubicBezTo>
                    <a:pt x="1470" y="61837"/>
                    <a:pt x="12992" y="78657"/>
                    <a:pt x="25884" y="77914"/>
                  </a:cubicBezTo>
                  <a:cubicBezTo>
                    <a:pt x="38775" y="77166"/>
                    <a:pt x="48147" y="59135"/>
                    <a:pt x="46820" y="37635"/>
                  </a:cubicBezTo>
                  <a:cubicBezTo>
                    <a:pt x="45494" y="16140"/>
                    <a:pt x="33971" y="-684"/>
                    <a:pt x="21080" y="59"/>
                  </a:cubicBezTo>
                  <a:cubicBezTo>
                    <a:pt x="8193" y="807"/>
                    <a:pt x="-1184" y="18838"/>
                    <a:pt x="143" y="40337"/>
                  </a:cubicBezTo>
                </a:path>
              </a:pathLst>
            </a:custGeom>
            <a:solidFill>
              <a:srgbClr val="1D1D1B"/>
            </a:solidFill>
            <a:ln w="9525" cap="rnd" cmpd="sng">
              <a:solidFill>
                <a:srgbClr val="1D1D1B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0" name="Google Shape;310;p9"/>
            <p:cNvSpPr/>
            <p:nvPr/>
          </p:nvSpPr>
          <p:spPr>
            <a:xfrm rot="10800000" flipH="1">
              <a:off x="3561999" y="1763077"/>
              <a:ext cx="91606" cy="160457"/>
            </a:xfrm>
            <a:custGeom>
              <a:avLst/>
              <a:gdLst/>
              <a:ahLst/>
              <a:cxnLst/>
              <a:rect l="l" t="t" r="r" b="b"/>
              <a:pathLst>
                <a:path w="91606" h="160457" extrusionOk="0">
                  <a:moveTo>
                    <a:pt x="28" y="160547"/>
                  </a:moveTo>
                  <a:lnTo>
                    <a:pt x="91634" y="89"/>
                  </a:lnTo>
                </a:path>
              </a:pathLst>
            </a:custGeom>
            <a:solidFill>
              <a:srgbClr val="1D1D1B"/>
            </a:solidFill>
            <a:ln w="14125" cap="flat" cmpd="sng">
              <a:solidFill>
                <a:srgbClr val="1D1D1B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1" name="Google Shape;311;p9"/>
            <p:cNvSpPr/>
            <p:nvPr/>
          </p:nvSpPr>
          <p:spPr>
            <a:xfrm rot="10800000" flipH="1">
              <a:off x="3652756" y="1919882"/>
              <a:ext cx="44540" cy="190683"/>
            </a:xfrm>
            <a:custGeom>
              <a:avLst/>
              <a:gdLst/>
              <a:ahLst/>
              <a:cxnLst/>
              <a:rect l="l" t="t" r="r" b="b"/>
              <a:pathLst>
                <a:path w="44540" h="190683" extrusionOk="0">
                  <a:moveTo>
                    <a:pt x="44587" y="63"/>
                  </a:moveTo>
                  <a:lnTo>
                    <a:pt x="47" y="190747"/>
                  </a:lnTo>
                </a:path>
              </a:pathLst>
            </a:custGeom>
            <a:solidFill>
              <a:srgbClr val="1D1D1B"/>
            </a:solidFill>
            <a:ln w="14125" cap="flat" cmpd="sng">
              <a:solidFill>
                <a:srgbClr val="1D1D1B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2" name="Google Shape;312;p9"/>
            <p:cNvSpPr/>
            <p:nvPr/>
          </p:nvSpPr>
          <p:spPr>
            <a:xfrm rot="10800000" flipH="1">
              <a:off x="3663550" y="2110381"/>
              <a:ext cx="72032" cy="96688"/>
            </a:xfrm>
            <a:custGeom>
              <a:avLst/>
              <a:gdLst/>
              <a:ahLst/>
              <a:cxnLst/>
              <a:rect l="l" t="t" r="r" b="b"/>
              <a:pathLst>
                <a:path w="72032" h="96688" extrusionOk="0">
                  <a:moveTo>
                    <a:pt x="950" y="46534"/>
                  </a:moveTo>
                  <a:cubicBezTo>
                    <a:pt x="-1305" y="60904"/>
                    <a:pt x="642" y="65272"/>
                    <a:pt x="6512" y="75434"/>
                  </a:cubicBezTo>
                  <a:cubicBezTo>
                    <a:pt x="12302" y="84032"/>
                    <a:pt x="22009" y="98420"/>
                    <a:pt x="33399" y="96631"/>
                  </a:cubicBezTo>
                  <a:cubicBezTo>
                    <a:pt x="56676" y="97741"/>
                    <a:pt x="74239" y="90584"/>
                    <a:pt x="71852" y="50338"/>
                  </a:cubicBezTo>
                  <a:cubicBezTo>
                    <a:pt x="70928" y="36257"/>
                    <a:pt x="66142" y="32054"/>
                    <a:pt x="60050" y="21915"/>
                  </a:cubicBezTo>
                  <a:cubicBezTo>
                    <a:pt x="53881" y="13340"/>
                    <a:pt x="46405" y="-1181"/>
                    <a:pt x="38213" y="346"/>
                  </a:cubicBezTo>
                  <a:cubicBezTo>
                    <a:pt x="22332" y="-1448"/>
                    <a:pt x="5996" y="5563"/>
                    <a:pt x="950" y="46534"/>
                  </a:cubicBezTo>
                </a:path>
              </a:pathLst>
            </a:custGeom>
            <a:solidFill>
              <a:srgbClr val="FFFFFF"/>
            </a:solidFill>
            <a:ln w="14125" cap="rnd" cmpd="sng">
              <a:solidFill>
                <a:srgbClr val="1D1D1B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3" name="Google Shape;313;p9"/>
            <p:cNvSpPr/>
            <p:nvPr/>
          </p:nvSpPr>
          <p:spPr>
            <a:xfrm rot="10800000" flipH="1">
              <a:off x="3216177" y="1767997"/>
              <a:ext cx="116129" cy="220248"/>
            </a:xfrm>
            <a:custGeom>
              <a:avLst/>
              <a:gdLst/>
              <a:ahLst/>
              <a:cxnLst/>
              <a:rect l="l" t="t" r="r" b="b"/>
              <a:pathLst>
                <a:path w="116129" h="220248" extrusionOk="0">
                  <a:moveTo>
                    <a:pt x="116155" y="220347"/>
                  </a:moveTo>
                  <a:lnTo>
                    <a:pt x="26" y="98"/>
                  </a:lnTo>
                </a:path>
              </a:pathLst>
            </a:custGeom>
            <a:solidFill>
              <a:srgbClr val="1D1D1B"/>
            </a:solidFill>
            <a:ln w="14125" cap="flat" cmpd="sng">
              <a:solidFill>
                <a:srgbClr val="1D1D1B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4" name="Google Shape;314;p9"/>
            <p:cNvSpPr/>
            <p:nvPr/>
          </p:nvSpPr>
          <p:spPr>
            <a:xfrm rot="10800000" flipH="1">
              <a:off x="3214558" y="1988235"/>
              <a:ext cx="1610" cy="153043"/>
            </a:xfrm>
            <a:custGeom>
              <a:avLst/>
              <a:gdLst/>
              <a:ahLst/>
              <a:cxnLst/>
              <a:rect l="l" t="t" r="r" b="b"/>
              <a:pathLst>
                <a:path w="1610" h="153043" extrusionOk="0">
                  <a:moveTo>
                    <a:pt x="10" y="71"/>
                  </a:moveTo>
                  <a:lnTo>
                    <a:pt x="1620" y="153114"/>
                  </a:lnTo>
                </a:path>
              </a:pathLst>
            </a:custGeom>
            <a:solidFill>
              <a:srgbClr val="1D1D1B"/>
            </a:solidFill>
            <a:ln w="14125" cap="flat" cmpd="sng">
              <a:solidFill>
                <a:srgbClr val="1D1D1B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5" name="Google Shape;315;p9"/>
            <p:cNvSpPr/>
            <p:nvPr/>
          </p:nvSpPr>
          <p:spPr>
            <a:xfrm>
              <a:off x="3355638" y="1464970"/>
              <a:ext cx="226675" cy="255640"/>
            </a:xfrm>
            <a:custGeom>
              <a:avLst/>
              <a:gdLst/>
              <a:ahLst/>
              <a:cxnLst/>
              <a:rect l="l" t="t" r="r" b="b"/>
              <a:pathLst>
                <a:path w="226675" h="255640" extrusionOk="0">
                  <a:moveTo>
                    <a:pt x="161" y="138062"/>
                  </a:moveTo>
                  <a:cubicBezTo>
                    <a:pt x="74973" y="129325"/>
                    <a:pt x="149784" y="120583"/>
                    <a:pt x="224595" y="111842"/>
                  </a:cubicBezTo>
                  <a:cubicBezTo>
                    <a:pt x="143518" y="196395"/>
                    <a:pt x="61798" y="223287"/>
                    <a:pt x="20692" y="176899"/>
                  </a:cubicBezTo>
                  <a:cubicBezTo>
                    <a:pt x="13436" y="168709"/>
                    <a:pt x="6000" y="156600"/>
                    <a:pt x="161" y="138062"/>
                  </a:cubicBezTo>
                </a:path>
              </a:pathLst>
            </a:custGeom>
            <a:solidFill>
              <a:srgbClr val="1D1D1B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316" name="Google Shape;316;p9"/>
          <p:cNvGrpSpPr/>
          <p:nvPr/>
        </p:nvGrpSpPr>
        <p:grpSpPr>
          <a:xfrm flipH="1">
            <a:off x="2571941" y="3030882"/>
            <a:ext cx="790791" cy="1386575"/>
            <a:chOff x="2892615" y="3011549"/>
            <a:chExt cx="786759" cy="1386575"/>
          </a:xfrm>
        </p:grpSpPr>
        <p:sp>
          <p:nvSpPr>
            <p:cNvPr id="317" name="Google Shape;317;p9"/>
            <p:cNvSpPr/>
            <p:nvPr/>
          </p:nvSpPr>
          <p:spPr>
            <a:xfrm rot="10800000" flipH="1">
              <a:off x="2892615" y="3011549"/>
              <a:ext cx="786759" cy="1114503"/>
            </a:xfrm>
            <a:custGeom>
              <a:avLst/>
              <a:gdLst/>
              <a:ahLst/>
              <a:cxnLst/>
              <a:rect l="l" t="t" r="r" b="b"/>
              <a:pathLst>
                <a:path w="786759" h="1114503" extrusionOk="0">
                  <a:moveTo>
                    <a:pt x="744176" y="494757"/>
                  </a:moveTo>
                  <a:lnTo>
                    <a:pt x="765494" y="537482"/>
                  </a:lnTo>
                  <a:cubicBezTo>
                    <a:pt x="769119" y="520480"/>
                    <a:pt x="761348" y="500631"/>
                    <a:pt x="744176" y="494757"/>
                  </a:cubicBezTo>
                  <a:moveTo>
                    <a:pt x="670397" y="585130"/>
                  </a:moveTo>
                  <a:cubicBezTo>
                    <a:pt x="652152" y="591180"/>
                    <a:pt x="591175" y="620387"/>
                    <a:pt x="577119" y="631694"/>
                  </a:cubicBezTo>
                  <a:cubicBezTo>
                    <a:pt x="550580" y="653048"/>
                    <a:pt x="528664" y="692690"/>
                    <a:pt x="515996" y="724022"/>
                  </a:cubicBezTo>
                  <a:cubicBezTo>
                    <a:pt x="512910" y="731652"/>
                    <a:pt x="505103" y="750012"/>
                    <a:pt x="504127" y="756980"/>
                  </a:cubicBezTo>
                  <a:cubicBezTo>
                    <a:pt x="503546" y="761117"/>
                    <a:pt x="513037" y="788962"/>
                    <a:pt x="514432" y="797412"/>
                  </a:cubicBezTo>
                  <a:cubicBezTo>
                    <a:pt x="516254" y="808442"/>
                    <a:pt x="517520" y="819628"/>
                    <a:pt x="516930" y="830854"/>
                  </a:cubicBezTo>
                  <a:cubicBezTo>
                    <a:pt x="585181" y="835026"/>
                    <a:pt x="655567" y="810381"/>
                    <a:pt x="705344" y="763847"/>
                  </a:cubicBezTo>
                  <a:cubicBezTo>
                    <a:pt x="727606" y="743035"/>
                    <a:pt x="740709" y="720394"/>
                    <a:pt x="749009" y="690966"/>
                  </a:cubicBezTo>
                  <a:cubicBezTo>
                    <a:pt x="760071" y="651735"/>
                    <a:pt x="758889" y="617739"/>
                    <a:pt x="747856" y="578485"/>
                  </a:cubicBezTo>
                  <a:cubicBezTo>
                    <a:pt x="721291" y="577920"/>
                    <a:pt x="695963" y="576653"/>
                    <a:pt x="670397" y="585130"/>
                  </a:cubicBezTo>
                  <a:moveTo>
                    <a:pt x="533800" y="342873"/>
                  </a:moveTo>
                  <a:cubicBezTo>
                    <a:pt x="414398" y="292937"/>
                    <a:pt x="274376" y="350664"/>
                    <a:pt x="227544" y="470439"/>
                  </a:cubicBezTo>
                  <a:cubicBezTo>
                    <a:pt x="210487" y="514058"/>
                    <a:pt x="205100" y="561213"/>
                    <a:pt x="212214" y="607267"/>
                  </a:cubicBezTo>
                  <a:cubicBezTo>
                    <a:pt x="261462" y="611809"/>
                    <a:pt x="312304" y="623763"/>
                    <a:pt x="359331" y="643768"/>
                  </a:cubicBezTo>
                  <a:cubicBezTo>
                    <a:pt x="366139" y="648330"/>
                    <a:pt x="373264" y="652307"/>
                    <a:pt x="380365" y="656470"/>
                  </a:cubicBezTo>
                  <a:cubicBezTo>
                    <a:pt x="383284" y="658180"/>
                    <a:pt x="386847" y="658788"/>
                    <a:pt x="390324" y="658442"/>
                  </a:cubicBezTo>
                  <a:cubicBezTo>
                    <a:pt x="422107" y="675136"/>
                    <a:pt x="451395" y="695903"/>
                    <a:pt x="476259" y="721021"/>
                  </a:cubicBezTo>
                  <a:cubicBezTo>
                    <a:pt x="479521" y="724319"/>
                    <a:pt x="479100" y="729047"/>
                    <a:pt x="483899" y="727875"/>
                  </a:cubicBezTo>
                  <a:cubicBezTo>
                    <a:pt x="496604" y="691348"/>
                    <a:pt x="514562" y="653433"/>
                    <a:pt x="541189" y="624889"/>
                  </a:cubicBezTo>
                  <a:cubicBezTo>
                    <a:pt x="569720" y="594301"/>
                    <a:pt x="657033" y="553513"/>
                    <a:pt x="698546" y="549177"/>
                  </a:cubicBezTo>
                  <a:cubicBezTo>
                    <a:pt x="710986" y="547878"/>
                    <a:pt x="724190" y="550885"/>
                    <a:pt x="736373" y="546252"/>
                  </a:cubicBezTo>
                  <a:cubicBezTo>
                    <a:pt x="696799" y="457666"/>
                    <a:pt x="624045" y="380618"/>
                    <a:pt x="533800" y="342873"/>
                  </a:cubicBezTo>
                  <a:moveTo>
                    <a:pt x="180960" y="605481"/>
                  </a:moveTo>
                  <a:cubicBezTo>
                    <a:pt x="165203" y="612547"/>
                    <a:pt x="154248" y="591977"/>
                    <a:pt x="152348" y="578759"/>
                  </a:cubicBezTo>
                  <a:cubicBezTo>
                    <a:pt x="149808" y="561062"/>
                    <a:pt x="155734" y="529946"/>
                    <a:pt x="178871" y="533524"/>
                  </a:cubicBezTo>
                  <a:lnTo>
                    <a:pt x="180631" y="520372"/>
                  </a:lnTo>
                  <a:cubicBezTo>
                    <a:pt x="161592" y="508902"/>
                    <a:pt x="153928" y="487698"/>
                    <a:pt x="137325" y="473335"/>
                  </a:cubicBezTo>
                  <a:cubicBezTo>
                    <a:pt x="109310" y="449104"/>
                    <a:pt x="71043" y="448566"/>
                    <a:pt x="37265" y="459811"/>
                  </a:cubicBezTo>
                  <a:cubicBezTo>
                    <a:pt x="77792" y="513969"/>
                    <a:pt x="117157" y="569614"/>
                    <a:pt x="128000" y="638080"/>
                  </a:cubicBezTo>
                  <a:cubicBezTo>
                    <a:pt x="141740" y="724796"/>
                    <a:pt x="135089" y="819360"/>
                    <a:pt x="152410" y="907010"/>
                  </a:cubicBezTo>
                  <a:cubicBezTo>
                    <a:pt x="160563" y="948261"/>
                    <a:pt x="175890" y="977954"/>
                    <a:pt x="204225" y="1008650"/>
                  </a:cubicBezTo>
                  <a:cubicBezTo>
                    <a:pt x="255340" y="1064030"/>
                    <a:pt x="328721" y="1118508"/>
                    <a:pt x="404139" y="1070602"/>
                  </a:cubicBezTo>
                  <a:cubicBezTo>
                    <a:pt x="447738" y="1042908"/>
                    <a:pt x="460932" y="1007719"/>
                    <a:pt x="444705" y="957518"/>
                  </a:cubicBezTo>
                  <a:cubicBezTo>
                    <a:pt x="395914" y="942390"/>
                    <a:pt x="319709" y="938146"/>
                    <a:pt x="352990" y="865774"/>
                  </a:cubicBezTo>
                  <a:cubicBezTo>
                    <a:pt x="314599" y="843088"/>
                    <a:pt x="280678" y="814319"/>
                    <a:pt x="251827" y="780362"/>
                  </a:cubicBezTo>
                  <a:cubicBezTo>
                    <a:pt x="207757" y="728492"/>
                    <a:pt x="187876" y="673056"/>
                    <a:pt x="180960" y="605481"/>
                  </a:cubicBezTo>
                  <a:moveTo>
                    <a:pt x="176144" y="545285"/>
                  </a:moveTo>
                  <a:cubicBezTo>
                    <a:pt x="167198" y="549155"/>
                    <a:pt x="164573" y="566616"/>
                    <a:pt x="165432" y="575387"/>
                  </a:cubicBezTo>
                  <a:cubicBezTo>
                    <a:pt x="166199" y="583207"/>
                    <a:pt x="170571" y="599444"/>
                    <a:pt x="180774" y="593622"/>
                  </a:cubicBezTo>
                  <a:cubicBezTo>
                    <a:pt x="180696" y="578792"/>
                    <a:pt x="179044" y="563916"/>
                    <a:pt x="178113" y="549141"/>
                  </a:cubicBezTo>
                  <a:cubicBezTo>
                    <a:pt x="178051" y="548119"/>
                    <a:pt x="180748" y="543290"/>
                    <a:pt x="176144" y="545285"/>
                  </a:cubicBezTo>
                  <a:moveTo>
                    <a:pt x="783377" y="546618"/>
                  </a:moveTo>
                  <a:cubicBezTo>
                    <a:pt x="781137" y="551989"/>
                    <a:pt x="773520" y="558650"/>
                    <a:pt x="773370" y="561689"/>
                  </a:cubicBezTo>
                  <a:cubicBezTo>
                    <a:pt x="773164" y="565928"/>
                    <a:pt x="780749" y="586671"/>
                    <a:pt x="782094" y="593766"/>
                  </a:cubicBezTo>
                  <a:cubicBezTo>
                    <a:pt x="793277" y="652760"/>
                    <a:pt x="782708" y="713864"/>
                    <a:pt x="746903" y="762681"/>
                  </a:cubicBezTo>
                  <a:cubicBezTo>
                    <a:pt x="712896" y="809046"/>
                    <a:pt x="623265" y="854735"/>
                    <a:pt x="566210" y="859734"/>
                  </a:cubicBezTo>
                  <a:cubicBezTo>
                    <a:pt x="504447" y="865144"/>
                    <a:pt x="361486" y="848329"/>
                    <a:pt x="340159" y="777472"/>
                  </a:cubicBezTo>
                  <a:cubicBezTo>
                    <a:pt x="339564" y="775500"/>
                    <a:pt x="336760" y="769055"/>
                    <a:pt x="341164" y="768731"/>
                  </a:cubicBezTo>
                  <a:cubicBezTo>
                    <a:pt x="345477" y="768415"/>
                    <a:pt x="386367" y="794751"/>
                    <a:pt x="394552" y="798829"/>
                  </a:cubicBezTo>
                  <a:cubicBezTo>
                    <a:pt x="426293" y="814636"/>
                    <a:pt x="464358" y="824294"/>
                    <a:pt x="499461" y="828882"/>
                  </a:cubicBezTo>
                  <a:cubicBezTo>
                    <a:pt x="486381" y="788351"/>
                    <a:pt x="474933" y="760007"/>
                    <a:pt x="443170" y="730768"/>
                  </a:cubicBezTo>
                  <a:cubicBezTo>
                    <a:pt x="384143" y="676429"/>
                    <a:pt x="297131" y="645238"/>
                    <a:pt x="217866" y="638524"/>
                  </a:cubicBezTo>
                  <a:cubicBezTo>
                    <a:pt x="224912" y="709309"/>
                    <a:pt x="272975" y="769378"/>
                    <a:pt x="326595" y="812415"/>
                  </a:cubicBezTo>
                  <a:cubicBezTo>
                    <a:pt x="396498" y="868520"/>
                    <a:pt x="501525" y="895807"/>
                    <a:pt x="589236" y="874995"/>
                  </a:cubicBezTo>
                  <a:cubicBezTo>
                    <a:pt x="604337" y="871413"/>
                    <a:pt x="635637" y="855058"/>
                    <a:pt x="647816" y="862137"/>
                  </a:cubicBezTo>
                  <a:cubicBezTo>
                    <a:pt x="653951" y="865706"/>
                    <a:pt x="656765" y="872928"/>
                    <a:pt x="649693" y="877186"/>
                  </a:cubicBezTo>
                  <a:cubicBezTo>
                    <a:pt x="642098" y="881754"/>
                    <a:pt x="629302" y="886260"/>
                    <a:pt x="620513" y="890739"/>
                  </a:cubicBezTo>
                  <a:cubicBezTo>
                    <a:pt x="609676" y="896261"/>
                    <a:pt x="608585" y="900071"/>
                    <a:pt x="594689" y="903761"/>
                  </a:cubicBezTo>
                  <a:cubicBezTo>
                    <a:pt x="556173" y="913990"/>
                    <a:pt x="519496" y="914036"/>
                    <a:pt x="480229" y="908753"/>
                  </a:cubicBezTo>
                  <a:cubicBezTo>
                    <a:pt x="476582" y="923779"/>
                    <a:pt x="473598" y="940866"/>
                    <a:pt x="462768" y="952545"/>
                  </a:cubicBezTo>
                  <a:cubicBezTo>
                    <a:pt x="517844" y="1036710"/>
                    <a:pt x="417751" y="1120376"/>
                    <a:pt x="335610" y="1114221"/>
                  </a:cubicBezTo>
                  <a:cubicBezTo>
                    <a:pt x="257234" y="1108351"/>
                    <a:pt x="160900" y="1013590"/>
                    <a:pt x="137733" y="941117"/>
                  </a:cubicBezTo>
                  <a:cubicBezTo>
                    <a:pt x="112523" y="862254"/>
                    <a:pt x="114571" y="759223"/>
                    <a:pt x="107152" y="676420"/>
                  </a:cubicBezTo>
                  <a:cubicBezTo>
                    <a:pt x="101363" y="611776"/>
                    <a:pt x="69740" y="533733"/>
                    <a:pt x="27509" y="484116"/>
                  </a:cubicBezTo>
                  <a:cubicBezTo>
                    <a:pt x="20695" y="476114"/>
                    <a:pt x="601" y="464970"/>
                    <a:pt x="164" y="456866"/>
                  </a:cubicBezTo>
                  <a:cubicBezTo>
                    <a:pt x="-124" y="451586"/>
                    <a:pt x="3527" y="445591"/>
                    <a:pt x="8235" y="443381"/>
                  </a:cubicBezTo>
                  <a:cubicBezTo>
                    <a:pt x="13254" y="441023"/>
                    <a:pt x="36818" y="435708"/>
                    <a:pt x="43805" y="434277"/>
                  </a:cubicBezTo>
                  <a:cubicBezTo>
                    <a:pt x="94510" y="423904"/>
                    <a:pt x="134778" y="429621"/>
                    <a:pt x="170313" y="469479"/>
                  </a:cubicBezTo>
                  <a:lnTo>
                    <a:pt x="186772" y="492798"/>
                  </a:lnTo>
                  <a:cubicBezTo>
                    <a:pt x="203127" y="434078"/>
                    <a:pt x="235651" y="383149"/>
                    <a:pt x="285229" y="347471"/>
                  </a:cubicBezTo>
                  <a:cubicBezTo>
                    <a:pt x="292380" y="342325"/>
                    <a:pt x="316277" y="329780"/>
                    <a:pt x="319765" y="325682"/>
                  </a:cubicBezTo>
                  <a:cubicBezTo>
                    <a:pt x="323115" y="321741"/>
                    <a:pt x="323921" y="314937"/>
                    <a:pt x="321730" y="310235"/>
                  </a:cubicBezTo>
                  <a:cubicBezTo>
                    <a:pt x="321054" y="309416"/>
                    <a:pt x="320375" y="308596"/>
                    <a:pt x="319696" y="307777"/>
                  </a:cubicBezTo>
                  <a:cubicBezTo>
                    <a:pt x="319729" y="306637"/>
                    <a:pt x="319614" y="305462"/>
                    <a:pt x="319396" y="304263"/>
                  </a:cubicBezTo>
                  <a:cubicBezTo>
                    <a:pt x="320744" y="294997"/>
                    <a:pt x="319605" y="286697"/>
                    <a:pt x="316881" y="279001"/>
                  </a:cubicBezTo>
                  <a:cubicBezTo>
                    <a:pt x="317534" y="279683"/>
                    <a:pt x="318171" y="280398"/>
                    <a:pt x="318834" y="281058"/>
                  </a:cubicBezTo>
                  <a:cubicBezTo>
                    <a:pt x="314308" y="262907"/>
                    <a:pt x="311223" y="244413"/>
                    <a:pt x="306648" y="226246"/>
                  </a:cubicBezTo>
                  <a:cubicBezTo>
                    <a:pt x="296709" y="186741"/>
                    <a:pt x="271561" y="128821"/>
                    <a:pt x="274190" y="89747"/>
                  </a:cubicBezTo>
                  <a:cubicBezTo>
                    <a:pt x="276900" y="49479"/>
                    <a:pt x="347770" y="31311"/>
                    <a:pt x="376953" y="15636"/>
                  </a:cubicBezTo>
                  <a:cubicBezTo>
                    <a:pt x="376806" y="15005"/>
                    <a:pt x="376682" y="14375"/>
                    <a:pt x="376535" y="13745"/>
                  </a:cubicBezTo>
                  <a:cubicBezTo>
                    <a:pt x="381952" y="15404"/>
                    <a:pt x="388247" y="14499"/>
                    <a:pt x="392668" y="11028"/>
                  </a:cubicBezTo>
                  <a:cubicBezTo>
                    <a:pt x="433835" y="1426"/>
                    <a:pt x="476827" y="-1751"/>
                    <a:pt x="518872" y="3244"/>
                  </a:cubicBezTo>
                  <a:cubicBezTo>
                    <a:pt x="518660" y="2196"/>
                    <a:pt x="518471" y="1145"/>
                    <a:pt x="518275" y="97"/>
                  </a:cubicBezTo>
                  <a:cubicBezTo>
                    <a:pt x="518402" y="97"/>
                    <a:pt x="518523" y="113"/>
                    <a:pt x="518653" y="113"/>
                  </a:cubicBezTo>
                  <a:cubicBezTo>
                    <a:pt x="519189" y="113"/>
                    <a:pt x="519705" y="80"/>
                    <a:pt x="520214" y="38"/>
                  </a:cubicBezTo>
                  <a:cubicBezTo>
                    <a:pt x="524289" y="3946"/>
                    <a:pt x="530450" y="5279"/>
                    <a:pt x="535982" y="4054"/>
                  </a:cubicBezTo>
                  <a:cubicBezTo>
                    <a:pt x="537242" y="4531"/>
                    <a:pt x="538607" y="4874"/>
                    <a:pt x="540109" y="5024"/>
                  </a:cubicBezTo>
                  <a:lnTo>
                    <a:pt x="540272" y="7117"/>
                  </a:lnTo>
                  <a:cubicBezTo>
                    <a:pt x="573080" y="12632"/>
                    <a:pt x="613310" y="20497"/>
                    <a:pt x="641054" y="39373"/>
                  </a:cubicBezTo>
                  <a:cubicBezTo>
                    <a:pt x="644244" y="41541"/>
                    <a:pt x="657902" y="51996"/>
                    <a:pt x="658111" y="54742"/>
                  </a:cubicBezTo>
                  <a:cubicBezTo>
                    <a:pt x="658179" y="55620"/>
                    <a:pt x="655531" y="57328"/>
                    <a:pt x="655760" y="59702"/>
                  </a:cubicBezTo>
                  <a:cubicBezTo>
                    <a:pt x="659430" y="97786"/>
                    <a:pt x="661774" y="128753"/>
                    <a:pt x="658688" y="167392"/>
                  </a:cubicBezTo>
                  <a:cubicBezTo>
                    <a:pt x="655580" y="206349"/>
                    <a:pt x="646885" y="244456"/>
                    <a:pt x="640247" y="282854"/>
                  </a:cubicBezTo>
                  <a:cubicBezTo>
                    <a:pt x="638438" y="284637"/>
                    <a:pt x="637001" y="286837"/>
                    <a:pt x="636296" y="289567"/>
                  </a:cubicBezTo>
                  <a:cubicBezTo>
                    <a:pt x="634079" y="298131"/>
                    <a:pt x="633691" y="306320"/>
                    <a:pt x="635666" y="314212"/>
                  </a:cubicBezTo>
                  <a:cubicBezTo>
                    <a:pt x="634709" y="316909"/>
                    <a:pt x="633279" y="319570"/>
                    <a:pt x="631271" y="322349"/>
                  </a:cubicBezTo>
                  <a:cubicBezTo>
                    <a:pt x="628091" y="326753"/>
                    <a:pt x="627631" y="331103"/>
                    <a:pt x="628888" y="334848"/>
                  </a:cubicBezTo>
                  <a:cubicBezTo>
                    <a:pt x="612546" y="360296"/>
                    <a:pt x="637086" y="368178"/>
                    <a:pt x="654852" y="384967"/>
                  </a:cubicBezTo>
                  <a:cubicBezTo>
                    <a:pt x="682697" y="411284"/>
                    <a:pt x="708825" y="439198"/>
                    <a:pt x="729526" y="471653"/>
                  </a:cubicBezTo>
                  <a:cubicBezTo>
                    <a:pt x="732729" y="474579"/>
                    <a:pt x="736689" y="471040"/>
                    <a:pt x="740967" y="471542"/>
                  </a:cubicBezTo>
                  <a:cubicBezTo>
                    <a:pt x="773791" y="475385"/>
                    <a:pt x="795840" y="516768"/>
                    <a:pt x="783377" y="546618"/>
                  </a:cubicBezTo>
                </a:path>
              </a:pathLst>
            </a:custGeom>
            <a:solidFill>
              <a:srgbClr val="1D1D1B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8" name="Google Shape;318;p9"/>
            <p:cNvSpPr/>
            <p:nvPr/>
          </p:nvSpPr>
          <p:spPr>
            <a:xfrm rot="10800000" flipH="1">
              <a:off x="3233654" y="3654574"/>
              <a:ext cx="189268" cy="78410"/>
            </a:xfrm>
            <a:custGeom>
              <a:avLst/>
              <a:gdLst/>
              <a:ahLst/>
              <a:cxnLst/>
              <a:rect l="l" t="t" r="r" b="b"/>
              <a:pathLst>
                <a:path w="189268" h="78410" extrusionOk="0">
                  <a:moveTo>
                    <a:pt x="5854" y="78404"/>
                  </a:moveTo>
                  <a:cubicBezTo>
                    <a:pt x="8942" y="79067"/>
                    <a:pt x="9834" y="75841"/>
                    <a:pt x="11052" y="73961"/>
                  </a:cubicBezTo>
                  <a:cubicBezTo>
                    <a:pt x="22130" y="56868"/>
                    <a:pt x="25108" y="45208"/>
                    <a:pt x="43843" y="32941"/>
                  </a:cubicBezTo>
                  <a:cubicBezTo>
                    <a:pt x="88233" y="3878"/>
                    <a:pt x="121371" y="17275"/>
                    <a:pt x="159171" y="47392"/>
                  </a:cubicBezTo>
                  <a:cubicBezTo>
                    <a:pt x="164239" y="51431"/>
                    <a:pt x="180963" y="73027"/>
                    <a:pt x="187516" y="64015"/>
                  </a:cubicBezTo>
                  <a:cubicBezTo>
                    <a:pt x="194004" y="53475"/>
                    <a:pt x="181103" y="43245"/>
                    <a:pt x="173815" y="36627"/>
                  </a:cubicBezTo>
                  <a:cubicBezTo>
                    <a:pt x="130722" y="-2509"/>
                    <a:pt x="66396" y="-17199"/>
                    <a:pt x="21356" y="27929"/>
                  </a:cubicBezTo>
                  <a:cubicBezTo>
                    <a:pt x="14585" y="34714"/>
                    <a:pt x="-11452" y="74695"/>
                    <a:pt x="5854" y="78404"/>
                  </a:cubicBezTo>
                </a:path>
              </a:pathLst>
            </a:custGeom>
            <a:solidFill>
              <a:srgbClr val="1D1D1B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9" name="Google Shape;319;p9"/>
            <p:cNvSpPr/>
            <p:nvPr/>
          </p:nvSpPr>
          <p:spPr>
            <a:xfrm rot="10800000" flipH="1">
              <a:off x="3499415" y="3801527"/>
              <a:ext cx="137360" cy="136812"/>
            </a:xfrm>
            <a:custGeom>
              <a:avLst/>
              <a:gdLst/>
              <a:ahLst/>
              <a:cxnLst/>
              <a:rect l="l" t="t" r="r" b="b"/>
              <a:pathLst>
                <a:path w="137360" h="136812" extrusionOk="0">
                  <a:moveTo>
                    <a:pt x="48" y="136921"/>
                  </a:moveTo>
                  <a:cubicBezTo>
                    <a:pt x="51245" y="94419"/>
                    <a:pt x="95093" y="49559"/>
                    <a:pt x="137409" y="109"/>
                  </a:cubicBezTo>
                </a:path>
              </a:pathLst>
            </a:custGeom>
            <a:solidFill>
              <a:srgbClr val="1D1D1B"/>
            </a:solidFill>
            <a:ln w="19350" cap="flat" cmpd="sng">
              <a:solidFill>
                <a:srgbClr val="1D1D1B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0" name="Google Shape;320;p9"/>
            <p:cNvSpPr/>
            <p:nvPr/>
          </p:nvSpPr>
          <p:spPr>
            <a:xfrm rot="-1213155" flipH="1">
              <a:off x="3519813" y="3948452"/>
              <a:ext cx="142709" cy="72116"/>
            </a:xfrm>
            <a:custGeom>
              <a:avLst/>
              <a:gdLst/>
              <a:ahLst/>
              <a:cxnLst/>
              <a:rect l="l" t="t" r="r" b="b"/>
              <a:pathLst>
                <a:path w="142709" h="72116" extrusionOk="0">
                  <a:moveTo>
                    <a:pt x="142802" y="72228"/>
                  </a:moveTo>
                  <a:cubicBezTo>
                    <a:pt x="83028" y="33095"/>
                    <a:pt x="33434" y="11359"/>
                    <a:pt x="93" y="111"/>
                  </a:cubicBezTo>
                </a:path>
              </a:pathLst>
            </a:custGeom>
            <a:solidFill>
              <a:srgbClr val="1D1D1B"/>
            </a:solidFill>
            <a:ln w="19350" cap="flat" cmpd="sng">
              <a:solidFill>
                <a:srgbClr val="1D1D1B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1" name="Google Shape;321;p9"/>
            <p:cNvSpPr/>
            <p:nvPr/>
          </p:nvSpPr>
          <p:spPr>
            <a:xfrm rot="10800000" flipH="1">
              <a:off x="3083138" y="3827861"/>
              <a:ext cx="155766" cy="101427"/>
            </a:xfrm>
            <a:custGeom>
              <a:avLst/>
              <a:gdLst/>
              <a:ahLst/>
              <a:cxnLst/>
              <a:rect l="l" t="t" r="r" b="b"/>
              <a:pathLst>
                <a:path w="155766" h="101427" extrusionOk="0">
                  <a:moveTo>
                    <a:pt x="155818" y="101532"/>
                  </a:moveTo>
                  <a:cubicBezTo>
                    <a:pt x="92255" y="64055"/>
                    <a:pt x="41006" y="32194"/>
                    <a:pt x="51" y="104"/>
                  </a:cubicBezTo>
                </a:path>
              </a:pathLst>
            </a:custGeom>
            <a:solidFill>
              <a:srgbClr val="1D1D1B"/>
            </a:solidFill>
            <a:ln w="19350" cap="flat" cmpd="sng">
              <a:solidFill>
                <a:srgbClr val="1D1D1B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2" name="Google Shape;322;p9"/>
            <p:cNvSpPr/>
            <p:nvPr/>
          </p:nvSpPr>
          <p:spPr>
            <a:xfrm rot="10800000" flipH="1">
              <a:off x="3078122" y="3922437"/>
              <a:ext cx="133863" cy="88775"/>
            </a:xfrm>
            <a:custGeom>
              <a:avLst/>
              <a:gdLst/>
              <a:ahLst/>
              <a:cxnLst/>
              <a:rect l="l" t="t" r="r" b="b"/>
              <a:pathLst>
                <a:path w="133863" h="88775" extrusionOk="0">
                  <a:moveTo>
                    <a:pt x="133910" y="84"/>
                  </a:moveTo>
                  <a:cubicBezTo>
                    <a:pt x="100292" y="17523"/>
                    <a:pt x="53781" y="45362"/>
                    <a:pt x="46" y="88860"/>
                  </a:cubicBezTo>
                </a:path>
              </a:pathLst>
            </a:custGeom>
            <a:solidFill>
              <a:srgbClr val="1D1D1B"/>
            </a:solidFill>
            <a:ln w="19350" cap="flat" cmpd="sng">
              <a:solidFill>
                <a:srgbClr val="1D1D1B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3" name="Google Shape;323;p9"/>
            <p:cNvSpPr/>
            <p:nvPr/>
          </p:nvSpPr>
          <p:spPr>
            <a:xfrm rot="10800000" flipH="1">
              <a:off x="3236003" y="3843590"/>
              <a:ext cx="119635" cy="102283"/>
            </a:xfrm>
            <a:custGeom>
              <a:avLst/>
              <a:gdLst/>
              <a:ahLst/>
              <a:cxnLst/>
              <a:rect l="l" t="t" r="r" b="b"/>
              <a:pathLst>
                <a:path w="119635" h="102283" extrusionOk="0">
                  <a:moveTo>
                    <a:pt x="99317" y="101938"/>
                  </a:moveTo>
                  <a:cubicBezTo>
                    <a:pt x="77467" y="97073"/>
                    <a:pt x="48097" y="89334"/>
                    <a:pt x="30194" y="75177"/>
                  </a:cubicBezTo>
                  <a:cubicBezTo>
                    <a:pt x="13226" y="61760"/>
                    <a:pt x="6212" y="40926"/>
                    <a:pt x="593" y="20806"/>
                  </a:cubicBezTo>
                  <a:cubicBezTo>
                    <a:pt x="-2104" y="11141"/>
                    <a:pt x="5650" y="-581"/>
                    <a:pt x="16337" y="138"/>
                  </a:cubicBezTo>
                  <a:cubicBezTo>
                    <a:pt x="31442" y="1153"/>
                    <a:pt x="40852" y="10380"/>
                    <a:pt x="52107" y="19056"/>
                  </a:cubicBezTo>
                  <a:cubicBezTo>
                    <a:pt x="51529" y="5535"/>
                    <a:pt x="68374" y="-6690"/>
                    <a:pt x="79325" y="6070"/>
                  </a:cubicBezTo>
                  <a:cubicBezTo>
                    <a:pt x="89829" y="18315"/>
                    <a:pt x="127606" y="53620"/>
                    <a:pt x="110739" y="71311"/>
                  </a:cubicBezTo>
                  <a:cubicBezTo>
                    <a:pt x="127613" y="77988"/>
                    <a:pt x="118833" y="106284"/>
                    <a:pt x="99317" y="101938"/>
                  </a:cubicBezTo>
                </a:path>
              </a:pathLst>
            </a:custGeom>
            <a:solidFill>
              <a:srgbClr val="1D1D1B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4" name="Google Shape;324;p9"/>
            <p:cNvSpPr/>
            <p:nvPr/>
          </p:nvSpPr>
          <p:spPr>
            <a:xfrm rot="10800000" flipH="1">
              <a:off x="3188436" y="3808533"/>
              <a:ext cx="342871" cy="288968"/>
            </a:xfrm>
            <a:custGeom>
              <a:avLst/>
              <a:gdLst/>
              <a:ahLst/>
              <a:cxnLst/>
              <a:rect l="l" t="t" r="r" b="b"/>
              <a:pathLst>
                <a:path w="342871" h="288968" extrusionOk="0">
                  <a:moveTo>
                    <a:pt x="335460" y="128496"/>
                  </a:moveTo>
                  <a:cubicBezTo>
                    <a:pt x="337696" y="134282"/>
                    <a:pt x="339933" y="140067"/>
                    <a:pt x="342170" y="145856"/>
                  </a:cubicBezTo>
                  <a:cubicBezTo>
                    <a:pt x="345425" y="154287"/>
                    <a:pt x="338248" y="164742"/>
                    <a:pt x="329622" y="166329"/>
                  </a:cubicBezTo>
                  <a:cubicBezTo>
                    <a:pt x="329465" y="166939"/>
                    <a:pt x="329112" y="167769"/>
                    <a:pt x="328512" y="168876"/>
                  </a:cubicBezTo>
                  <a:cubicBezTo>
                    <a:pt x="327062" y="173966"/>
                    <a:pt x="322651" y="177809"/>
                    <a:pt x="317583" y="179624"/>
                  </a:cubicBezTo>
                  <a:cubicBezTo>
                    <a:pt x="318791" y="190259"/>
                    <a:pt x="319999" y="200897"/>
                    <a:pt x="321204" y="211531"/>
                  </a:cubicBezTo>
                  <a:cubicBezTo>
                    <a:pt x="321211" y="211583"/>
                    <a:pt x="321204" y="211629"/>
                    <a:pt x="321211" y="211678"/>
                  </a:cubicBezTo>
                  <a:cubicBezTo>
                    <a:pt x="321890" y="214803"/>
                    <a:pt x="322553" y="217934"/>
                    <a:pt x="323105" y="221108"/>
                  </a:cubicBezTo>
                  <a:cubicBezTo>
                    <a:pt x="326082" y="238145"/>
                    <a:pt x="305114" y="247232"/>
                    <a:pt x="295638" y="237724"/>
                  </a:cubicBezTo>
                  <a:cubicBezTo>
                    <a:pt x="299089" y="246625"/>
                    <a:pt x="302694" y="255467"/>
                    <a:pt x="306508" y="264230"/>
                  </a:cubicBezTo>
                  <a:cubicBezTo>
                    <a:pt x="314671" y="282982"/>
                    <a:pt x="288553" y="299654"/>
                    <a:pt x="278317" y="280713"/>
                  </a:cubicBezTo>
                  <a:cubicBezTo>
                    <a:pt x="274170" y="273043"/>
                    <a:pt x="270062" y="265350"/>
                    <a:pt x="265952" y="257658"/>
                  </a:cubicBezTo>
                  <a:cubicBezTo>
                    <a:pt x="266187" y="259538"/>
                    <a:pt x="266422" y="261419"/>
                    <a:pt x="266605" y="263323"/>
                  </a:cubicBezTo>
                  <a:cubicBezTo>
                    <a:pt x="268126" y="279348"/>
                    <a:pt x="247367" y="283498"/>
                    <a:pt x="238025" y="273859"/>
                  </a:cubicBezTo>
                  <a:cubicBezTo>
                    <a:pt x="232298" y="278460"/>
                    <a:pt x="224164" y="279319"/>
                    <a:pt x="217899" y="271992"/>
                  </a:cubicBezTo>
                  <a:cubicBezTo>
                    <a:pt x="213412" y="266627"/>
                    <a:pt x="208691" y="261471"/>
                    <a:pt x="203823" y="256446"/>
                  </a:cubicBezTo>
                  <a:cubicBezTo>
                    <a:pt x="198461" y="264348"/>
                    <a:pt x="185691" y="267594"/>
                    <a:pt x="178182" y="259607"/>
                  </a:cubicBezTo>
                  <a:cubicBezTo>
                    <a:pt x="172608" y="253674"/>
                    <a:pt x="166959" y="247817"/>
                    <a:pt x="161278" y="241988"/>
                  </a:cubicBezTo>
                  <a:cubicBezTo>
                    <a:pt x="161373" y="259339"/>
                    <a:pt x="135036" y="258925"/>
                    <a:pt x="129123" y="244029"/>
                  </a:cubicBezTo>
                  <a:cubicBezTo>
                    <a:pt x="129022" y="243778"/>
                    <a:pt x="128894" y="243546"/>
                    <a:pt x="128790" y="243298"/>
                  </a:cubicBezTo>
                  <a:cubicBezTo>
                    <a:pt x="124921" y="253041"/>
                    <a:pt x="110140" y="259316"/>
                    <a:pt x="101183" y="250079"/>
                  </a:cubicBezTo>
                  <a:cubicBezTo>
                    <a:pt x="94699" y="243396"/>
                    <a:pt x="87705" y="238087"/>
                    <a:pt x="80094" y="233946"/>
                  </a:cubicBezTo>
                  <a:cubicBezTo>
                    <a:pt x="81308" y="236545"/>
                    <a:pt x="82693" y="239122"/>
                    <a:pt x="84250" y="241694"/>
                  </a:cubicBezTo>
                  <a:cubicBezTo>
                    <a:pt x="95149" y="259725"/>
                    <a:pt x="66926" y="276155"/>
                    <a:pt x="56056" y="258177"/>
                  </a:cubicBezTo>
                  <a:cubicBezTo>
                    <a:pt x="46776" y="242821"/>
                    <a:pt x="42114" y="226646"/>
                    <a:pt x="41151" y="208769"/>
                  </a:cubicBezTo>
                  <a:cubicBezTo>
                    <a:pt x="40772" y="201746"/>
                    <a:pt x="45023" y="196685"/>
                    <a:pt x="50639" y="194282"/>
                  </a:cubicBezTo>
                  <a:cubicBezTo>
                    <a:pt x="36958" y="177819"/>
                    <a:pt x="25569" y="159910"/>
                    <a:pt x="19937" y="139453"/>
                  </a:cubicBezTo>
                  <a:cubicBezTo>
                    <a:pt x="13361" y="132868"/>
                    <a:pt x="7405" y="125603"/>
                    <a:pt x="2351" y="117352"/>
                  </a:cubicBezTo>
                  <a:cubicBezTo>
                    <a:pt x="-4692" y="105859"/>
                    <a:pt x="5910" y="91306"/>
                    <a:pt x="18517" y="92922"/>
                  </a:cubicBezTo>
                  <a:cubicBezTo>
                    <a:pt x="16260" y="89690"/>
                    <a:pt x="14014" y="86418"/>
                    <a:pt x="11777" y="83081"/>
                  </a:cubicBezTo>
                  <a:cubicBezTo>
                    <a:pt x="3827" y="71219"/>
                    <a:pt x="17005" y="55056"/>
                    <a:pt x="30212" y="59099"/>
                  </a:cubicBezTo>
                  <a:cubicBezTo>
                    <a:pt x="31838" y="59595"/>
                    <a:pt x="33517" y="60094"/>
                    <a:pt x="35179" y="60594"/>
                  </a:cubicBezTo>
                  <a:cubicBezTo>
                    <a:pt x="34101" y="52026"/>
                    <a:pt x="35120" y="43266"/>
                    <a:pt x="38607" y="34741"/>
                  </a:cubicBezTo>
                  <a:cubicBezTo>
                    <a:pt x="43962" y="21644"/>
                    <a:pt x="60062" y="18510"/>
                    <a:pt x="68447" y="30842"/>
                  </a:cubicBezTo>
                  <a:cubicBezTo>
                    <a:pt x="69969" y="33079"/>
                    <a:pt x="71330" y="35364"/>
                    <a:pt x="72607" y="37679"/>
                  </a:cubicBezTo>
                  <a:cubicBezTo>
                    <a:pt x="73639" y="37539"/>
                    <a:pt x="74674" y="37483"/>
                    <a:pt x="75702" y="37519"/>
                  </a:cubicBezTo>
                  <a:cubicBezTo>
                    <a:pt x="77514" y="33800"/>
                    <a:pt x="80727" y="30875"/>
                    <a:pt x="84485" y="29298"/>
                  </a:cubicBezTo>
                  <a:cubicBezTo>
                    <a:pt x="84368" y="28935"/>
                    <a:pt x="84241" y="28579"/>
                    <a:pt x="84126" y="28217"/>
                  </a:cubicBezTo>
                  <a:cubicBezTo>
                    <a:pt x="78344" y="9844"/>
                    <a:pt x="103789" y="1283"/>
                    <a:pt x="113330" y="14964"/>
                  </a:cubicBezTo>
                  <a:cubicBezTo>
                    <a:pt x="116755" y="8551"/>
                    <a:pt x="125286" y="5975"/>
                    <a:pt x="132094" y="7297"/>
                  </a:cubicBezTo>
                  <a:cubicBezTo>
                    <a:pt x="141919" y="9207"/>
                    <a:pt x="150921" y="13018"/>
                    <a:pt x="158836" y="18569"/>
                  </a:cubicBezTo>
                  <a:cubicBezTo>
                    <a:pt x="158872" y="17772"/>
                    <a:pt x="158865" y="16978"/>
                    <a:pt x="158908" y="16178"/>
                  </a:cubicBezTo>
                  <a:cubicBezTo>
                    <a:pt x="159645" y="1913"/>
                    <a:pt x="176151" y="-5172"/>
                    <a:pt x="186775" y="4636"/>
                  </a:cubicBezTo>
                  <a:cubicBezTo>
                    <a:pt x="199683" y="16547"/>
                    <a:pt x="212253" y="29020"/>
                    <a:pt x="224253" y="42038"/>
                  </a:cubicBezTo>
                  <a:cubicBezTo>
                    <a:pt x="223619" y="40030"/>
                    <a:pt x="222986" y="38025"/>
                    <a:pt x="222356" y="36017"/>
                  </a:cubicBezTo>
                  <a:cubicBezTo>
                    <a:pt x="216354" y="16982"/>
                    <a:pt x="241816" y="9720"/>
                    <a:pt x="252192" y="23437"/>
                  </a:cubicBezTo>
                  <a:cubicBezTo>
                    <a:pt x="252956" y="24446"/>
                    <a:pt x="253698" y="25465"/>
                    <a:pt x="254455" y="26473"/>
                  </a:cubicBezTo>
                  <a:cubicBezTo>
                    <a:pt x="256081" y="26686"/>
                    <a:pt x="257697" y="27104"/>
                    <a:pt x="259252" y="27727"/>
                  </a:cubicBezTo>
                  <a:cubicBezTo>
                    <a:pt x="263059" y="26931"/>
                    <a:pt x="267228" y="27815"/>
                    <a:pt x="271137" y="31130"/>
                  </a:cubicBezTo>
                  <a:cubicBezTo>
                    <a:pt x="278748" y="26921"/>
                    <a:pt x="289843" y="27855"/>
                    <a:pt x="293966" y="36527"/>
                  </a:cubicBezTo>
                  <a:cubicBezTo>
                    <a:pt x="295726" y="40226"/>
                    <a:pt x="297483" y="43929"/>
                    <a:pt x="299243" y="47628"/>
                  </a:cubicBezTo>
                  <a:cubicBezTo>
                    <a:pt x="302835" y="43805"/>
                    <a:pt x="308278" y="41535"/>
                    <a:pt x="313485" y="41735"/>
                  </a:cubicBezTo>
                  <a:cubicBezTo>
                    <a:pt x="323451" y="34728"/>
                    <a:pt x="341438" y="43968"/>
                    <a:pt x="339198" y="59869"/>
                  </a:cubicBezTo>
                  <a:cubicBezTo>
                    <a:pt x="337709" y="70435"/>
                    <a:pt x="336694" y="81037"/>
                    <a:pt x="336070" y="91659"/>
                  </a:cubicBezTo>
                  <a:cubicBezTo>
                    <a:pt x="336410" y="94258"/>
                    <a:pt x="336727" y="96870"/>
                    <a:pt x="336988" y="99505"/>
                  </a:cubicBezTo>
                  <a:cubicBezTo>
                    <a:pt x="337305" y="102675"/>
                    <a:pt x="336687" y="105405"/>
                    <a:pt x="335434" y="107664"/>
                  </a:cubicBezTo>
                  <a:cubicBezTo>
                    <a:pt x="335287" y="114603"/>
                    <a:pt x="335293" y="121548"/>
                    <a:pt x="335460" y="128496"/>
                  </a:cubicBezTo>
                </a:path>
              </a:pathLst>
            </a:custGeom>
            <a:solidFill>
              <a:srgbClr val="A7939A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5" name="Google Shape;325;p9"/>
            <p:cNvSpPr/>
            <p:nvPr/>
          </p:nvSpPr>
          <p:spPr>
            <a:xfrm rot="10800000" flipH="1">
              <a:off x="3271998" y="3215629"/>
              <a:ext cx="31541" cy="32651"/>
            </a:xfrm>
            <a:custGeom>
              <a:avLst/>
              <a:gdLst/>
              <a:ahLst/>
              <a:cxnLst/>
              <a:rect l="l" t="t" r="r" b="b"/>
              <a:pathLst>
                <a:path w="31541" h="32651" extrusionOk="0">
                  <a:moveTo>
                    <a:pt x="15811" y="32679"/>
                  </a:moveTo>
                  <a:cubicBezTo>
                    <a:pt x="-5200" y="32679"/>
                    <a:pt x="-5233" y="28"/>
                    <a:pt x="15811" y="28"/>
                  </a:cubicBezTo>
                  <a:cubicBezTo>
                    <a:pt x="36822" y="28"/>
                    <a:pt x="36855" y="32679"/>
                    <a:pt x="15811" y="32679"/>
                  </a:cubicBezTo>
                </a:path>
              </a:pathLst>
            </a:custGeom>
            <a:solidFill>
              <a:srgbClr val="94C11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6" name="Google Shape;326;p9"/>
            <p:cNvSpPr/>
            <p:nvPr/>
          </p:nvSpPr>
          <p:spPr>
            <a:xfrm rot="10800000" flipH="1">
              <a:off x="3262726" y="3537073"/>
              <a:ext cx="48353" cy="68358"/>
            </a:xfrm>
            <a:custGeom>
              <a:avLst/>
              <a:gdLst/>
              <a:ahLst/>
              <a:cxnLst/>
              <a:rect l="l" t="t" r="r" b="b"/>
              <a:pathLst>
                <a:path w="48353" h="68358" extrusionOk="0">
                  <a:moveTo>
                    <a:pt x="48401" y="34237"/>
                  </a:moveTo>
                  <a:cubicBezTo>
                    <a:pt x="48401" y="15361"/>
                    <a:pt x="37577" y="57"/>
                    <a:pt x="24223" y="57"/>
                  </a:cubicBezTo>
                  <a:cubicBezTo>
                    <a:pt x="10872" y="57"/>
                    <a:pt x="48" y="15361"/>
                    <a:pt x="48" y="34237"/>
                  </a:cubicBezTo>
                  <a:cubicBezTo>
                    <a:pt x="48" y="53112"/>
                    <a:pt x="10872" y="68416"/>
                    <a:pt x="24223" y="68416"/>
                  </a:cubicBezTo>
                  <a:cubicBezTo>
                    <a:pt x="37577" y="68416"/>
                    <a:pt x="48401" y="53112"/>
                    <a:pt x="48401" y="34237"/>
                  </a:cubicBezTo>
                </a:path>
              </a:pathLst>
            </a:custGeom>
            <a:solidFill>
              <a:srgbClr val="634E42"/>
            </a:solidFill>
            <a:ln w="9525" cap="rnd" cmpd="sng">
              <a:solidFill>
                <a:srgbClr val="1D1D1B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7" name="Google Shape;327;p9"/>
            <p:cNvSpPr/>
            <p:nvPr/>
          </p:nvSpPr>
          <p:spPr>
            <a:xfrm rot="10800000" flipH="1">
              <a:off x="3381096" y="3548020"/>
              <a:ext cx="41852" cy="57407"/>
            </a:xfrm>
            <a:custGeom>
              <a:avLst/>
              <a:gdLst/>
              <a:ahLst/>
              <a:cxnLst/>
              <a:rect l="l" t="t" r="r" b="b"/>
              <a:pathLst>
                <a:path w="41852" h="57407" extrusionOk="0">
                  <a:moveTo>
                    <a:pt x="41911" y="28762"/>
                  </a:moveTo>
                  <a:cubicBezTo>
                    <a:pt x="41911" y="12910"/>
                    <a:pt x="32543" y="58"/>
                    <a:pt x="20985" y="58"/>
                  </a:cubicBezTo>
                  <a:cubicBezTo>
                    <a:pt x="9430" y="58"/>
                    <a:pt x="59" y="12910"/>
                    <a:pt x="59" y="28762"/>
                  </a:cubicBezTo>
                  <a:cubicBezTo>
                    <a:pt x="59" y="44614"/>
                    <a:pt x="9430" y="57465"/>
                    <a:pt x="20985" y="57465"/>
                  </a:cubicBezTo>
                  <a:cubicBezTo>
                    <a:pt x="32543" y="57465"/>
                    <a:pt x="41911" y="44614"/>
                    <a:pt x="41911" y="28762"/>
                  </a:cubicBezTo>
                </a:path>
              </a:pathLst>
            </a:custGeom>
            <a:solidFill>
              <a:srgbClr val="1D1D1B"/>
            </a:solidFill>
            <a:ln w="9525" cap="rnd" cmpd="sng">
              <a:solidFill>
                <a:srgbClr val="1D1D1B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8" name="Google Shape;328;p9"/>
            <p:cNvSpPr/>
            <p:nvPr/>
          </p:nvSpPr>
          <p:spPr>
            <a:xfrm rot="10800000" flipH="1">
              <a:off x="3266189" y="4102444"/>
              <a:ext cx="11534" cy="293097"/>
            </a:xfrm>
            <a:custGeom>
              <a:avLst/>
              <a:gdLst/>
              <a:ahLst/>
              <a:cxnLst/>
              <a:rect l="l" t="t" r="r" b="b"/>
              <a:pathLst>
                <a:path w="11534" h="293097" extrusionOk="0">
                  <a:moveTo>
                    <a:pt x="11575" y="293269"/>
                  </a:moveTo>
                  <a:cubicBezTo>
                    <a:pt x="-3804" y="196174"/>
                    <a:pt x="-3804" y="97267"/>
                    <a:pt x="11575" y="172"/>
                  </a:cubicBezTo>
                </a:path>
              </a:pathLst>
            </a:custGeom>
            <a:solidFill>
              <a:srgbClr val="1D1D1B"/>
            </a:solidFill>
            <a:ln w="19350" cap="flat" cmpd="sng">
              <a:solidFill>
                <a:srgbClr val="1D1D1B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9" name="Google Shape;329;p9"/>
            <p:cNvSpPr/>
            <p:nvPr/>
          </p:nvSpPr>
          <p:spPr>
            <a:xfrm rot="10800000" flipH="1">
              <a:off x="3216290" y="4389416"/>
              <a:ext cx="70080" cy="8708"/>
            </a:xfrm>
            <a:custGeom>
              <a:avLst/>
              <a:gdLst/>
              <a:ahLst/>
              <a:cxnLst/>
              <a:rect l="l" t="t" r="r" b="b"/>
              <a:pathLst>
                <a:path w="70080" h="8708" extrusionOk="0">
                  <a:moveTo>
                    <a:pt x="501" y="140"/>
                  </a:moveTo>
                  <a:cubicBezTo>
                    <a:pt x="-5053" y="3814"/>
                    <a:pt x="39336" y="1890"/>
                    <a:pt x="70107" y="8848"/>
                  </a:cubicBezTo>
                </a:path>
              </a:pathLst>
            </a:custGeom>
            <a:solidFill>
              <a:srgbClr val="1D1D1B"/>
            </a:solidFill>
            <a:ln w="19350" cap="flat" cmpd="sng">
              <a:solidFill>
                <a:srgbClr val="1D1D1B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0" name="Google Shape;330;p9"/>
            <p:cNvSpPr/>
            <p:nvPr/>
          </p:nvSpPr>
          <p:spPr>
            <a:xfrm rot="10800000" flipH="1">
              <a:off x="3416486" y="4102064"/>
              <a:ext cx="11534" cy="293097"/>
            </a:xfrm>
            <a:custGeom>
              <a:avLst/>
              <a:gdLst/>
              <a:ahLst/>
              <a:cxnLst/>
              <a:rect l="l" t="t" r="r" b="b"/>
              <a:pathLst>
                <a:path w="11534" h="293097" extrusionOk="0">
                  <a:moveTo>
                    <a:pt x="11590" y="293269"/>
                  </a:moveTo>
                  <a:cubicBezTo>
                    <a:pt x="-3789" y="196174"/>
                    <a:pt x="-3789" y="97267"/>
                    <a:pt x="11590" y="172"/>
                  </a:cubicBezTo>
                </a:path>
              </a:pathLst>
            </a:custGeom>
            <a:solidFill>
              <a:srgbClr val="FFFFFF"/>
            </a:solidFill>
            <a:ln w="19350" cap="flat" cmpd="sng">
              <a:solidFill>
                <a:srgbClr val="1D1D1B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1" name="Google Shape;331;p9"/>
            <p:cNvSpPr/>
            <p:nvPr/>
          </p:nvSpPr>
          <p:spPr>
            <a:xfrm rot="10800000" flipH="1">
              <a:off x="3366588" y="4389036"/>
              <a:ext cx="70080" cy="8708"/>
            </a:xfrm>
            <a:custGeom>
              <a:avLst/>
              <a:gdLst/>
              <a:ahLst/>
              <a:cxnLst/>
              <a:rect l="l" t="t" r="r" b="b"/>
              <a:pathLst>
                <a:path w="70080" h="8708" extrusionOk="0">
                  <a:moveTo>
                    <a:pt x="516" y="140"/>
                  </a:moveTo>
                  <a:cubicBezTo>
                    <a:pt x="-5038" y="3810"/>
                    <a:pt x="39352" y="1890"/>
                    <a:pt x="70122" y="8848"/>
                  </a:cubicBezTo>
                </a:path>
              </a:pathLst>
            </a:custGeom>
            <a:solidFill>
              <a:srgbClr val="FFFFFF"/>
            </a:solidFill>
            <a:ln w="19350" cap="flat" cmpd="sng">
              <a:solidFill>
                <a:srgbClr val="1D1D1B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332" name="Google Shape;332;p9"/>
          <p:cNvGrpSpPr/>
          <p:nvPr/>
        </p:nvGrpSpPr>
        <p:grpSpPr>
          <a:xfrm>
            <a:off x="3420306" y="3109841"/>
            <a:ext cx="732054" cy="1463198"/>
            <a:chOff x="4212091" y="4614060"/>
            <a:chExt cx="732054" cy="1463198"/>
          </a:xfrm>
        </p:grpSpPr>
        <p:sp>
          <p:nvSpPr>
            <p:cNvPr id="333" name="Google Shape;333;p9"/>
            <p:cNvSpPr/>
            <p:nvPr/>
          </p:nvSpPr>
          <p:spPr>
            <a:xfrm rot="10800000" flipH="1">
              <a:off x="4316332" y="4614060"/>
              <a:ext cx="601367" cy="602935"/>
            </a:xfrm>
            <a:custGeom>
              <a:avLst/>
              <a:gdLst/>
              <a:ahLst/>
              <a:cxnLst/>
              <a:rect l="l" t="t" r="r" b="b"/>
              <a:pathLst>
                <a:path w="601367" h="602935" extrusionOk="0">
                  <a:moveTo>
                    <a:pt x="441534" y="599248"/>
                  </a:moveTo>
                  <a:lnTo>
                    <a:pt x="435480" y="575916"/>
                  </a:lnTo>
                  <a:cubicBezTo>
                    <a:pt x="314752" y="551936"/>
                    <a:pt x="185805" y="496975"/>
                    <a:pt x="115523" y="411219"/>
                  </a:cubicBezTo>
                  <a:cubicBezTo>
                    <a:pt x="74402" y="361047"/>
                    <a:pt x="37134" y="293936"/>
                    <a:pt x="34088" y="233697"/>
                  </a:cubicBezTo>
                  <a:cubicBezTo>
                    <a:pt x="19166" y="-61140"/>
                    <a:pt x="551647" y="-23817"/>
                    <a:pt x="569256" y="233260"/>
                  </a:cubicBezTo>
                  <a:cubicBezTo>
                    <a:pt x="577451" y="352940"/>
                    <a:pt x="464651" y="449944"/>
                    <a:pt x="314442" y="428136"/>
                  </a:cubicBezTo>
                  <a:cubicBezTo>
                    <a:pt x="319192" y="454081"/>
                    <a:pt x="377305" y="450260"/>
                    <a:pt x="400592" y="449036"/>
                  </a:cubicBezTo>
                  <a:cubicBezTo>
                    <a:pt x="529264" y="442267"/>
                    <a:pt x="609991" y="313856"/>
                    <a:pt x="600732" y="217973"/>
                  </a:cubicBezTo>
                  <a:cubicBezTo>
                    <a:pt x="575665" y="-41543"/>
                    <a:pt x="45617" y="-82471"/>
                    <a:pt x="4163" y="167340"/>
                  </a:cubicBezTo>
                  <a:cubicBezTo>
                    <a:pt x="-22709" y="329268"/>
                    <a:pt x="85824" y="469587"/>
                    <a:pt x="252848" y="548374"/>
                  </a:cubicBezTo>
                  <a:cubicBezTo>
                    <a:pt x="277111" y="559822"/>
                    <a:pt x="426060" y="618379"/>
                    <a:pt x="441534" y="599248"/>
                  </a:cubicBezTo>
                </a:path>
              </a:pathLst>
            </a:custGeom>
            <a:solidFill>
              <a:srgbClr val="1D1D1B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4" name="Google Shape;334;p9"/>
            <p:cNvSpPr/>
            <p:nvPr/>
          </p:nvSpPr>
          <p:spPr>
            <a:xfrm rot="10800000" flipH="1">
              <a:off x="4507593" y="4874642"/>
              <a:ext cx="90033" cy="81771"/>
            </a:xfrm>
            <a:custGeom>
              <a:avLst/>
              <a:gdLst/>
              <a:ahLst/>
              <a:cxnLst/>
              <a:rect l="l" t="t" r="r" b="b"/>
              <a:pathLst>
                <a:path w="90033" h="81771" extrusionOk="0">
                  <a:moveTo>
                    <a:pt x="50185" y="81793"/>
                  </a:moveTo>
                  <a:cubicBezTo>
                    <a:pt x="93539" y="83772"/>
                    <a:pt x="120078" y="-50425"/>
                    <a:pt x="29340" y="21006"/>
                  </a:cubicBezTo>
                  <a:cubicBezTo>
                    <a:pt x="23675" y="25463"/>
                    <a:pt x="14066" y="30694"/>
                    <a:pt x="8016" y="32983"/>
                  </a:cubicBezTo>
                  <a:cubicBezTo>
                    <a:pt x="-17047" y="42458"/>
                    <a:pt x="22474" y="80529"/>
                    <a:pt x="50185" y="81793"/>
                  </a:cubicBezTo>
                </a:path>
              </a:pathLst>
            </a:custGeom>
            <a:solidFill>
              <a:srgbClr val="1D1D1B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5" name="Google Shape;335;p9"/>
            <p:cNvSpPr/>
            <p:nvPr/>
          </p:nvSpPr>
          <p:spPr>
            <a:xfrm rot="10800000" flipH="1">
              <a:off x="4667810" y="4857897"/>
              <a:ext cx="70571" cy="100947"/>
            </a:xfrm>
            <a:custGeom>
              <a:avLst/>
              <a:gdLst/>
              <a:ahLst/>
              <a:cxnLst/>
              <a:rect l="l" t="t" r="r" b="b"/>
              <a:pathLst>
                <a:path w="70571" h="100947" extrusionOk="0">
                  <a:moveTo>
                    <a:pt x="2525" y="50348"/>
                  </a:moveTo>
                  <a:cubicBezTo>
                    <a:pt x="-9504" y="60966"/>
                    <a:pt x="24189" y="121541"/>
                    <a:pt x="59674" y="93752"/>
                  </a:cubicBezTo>
                  <a:cubicBezTo>
                    <a:pt x="96861" y="64627"/>
                    <a:pt x="29485" y="-72528"/>
                    <a:pt x="2525" y="50348"/>
                  </a:cubicBezTo>
                </a:path>
              </a:pathLst>
            </a:custGeom>
            <a:solidFill>
              <a:srgbClr val="1D1D1B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6" name="Google Shape;336;p9"/>
            <p:cNvSpPr/>
            <p:nvPr/>
          </p:nvSpPr>
          <p:spPr>
            <a:xfrm rot="10800000" flipH="1">
              <a:off x="4477591" y="5036834"/>
              <a:ext cx="280112" cy="87512"/>
            </a:xfrm>
            <a:custGeom>
              <a:avLst/>
              <a:gdLst/>
              <a:ahLst/>
              <a:cxnLst/>
              <a:rect l="l" t="t" r="r" b="b"/>
              <a:pathLst>
                <a:path w="280112" h="87512" extrusionOk="0">
                  <a:moveTo>
                    <a:pt x="94027" y="4190"/>
                  </a:moveTo>
                  <a:cubicBezTo>
                    <a:pt x="70835" y="10492"/>
                    <a:pt x="47646" y="16790"/>
                    <a:pt x="24454" y="23092"/>
                  </a:cubicBezTo>
                  <a:cubicBezTo>
                    <a:pt x="-103" y="45360"/>
                    <a:pt x="27" y="46934"/>
                    <a:pt x="27" y="46934"/>
                  </a:cubicBezTo>
                  <a:cubicBezTo>
                    <a:pt x="2176" y="72359"/>
                    <a:pt x="255560" y="118235"/>
                    <a:pt x="278413" y="57399"/>
                  </a:cubicBezTo>
                  <a:cubicBezTo>
                    <a:pt x="282641" y="46140"/>
                    <a:pt x="277812" y="35101"/>
                    <a:pt x="277528" y="34474"/>
                  </a:cubicBezTo>
                  <a:cubicBezTo>
                    <a:pt x="255462" y="-14026"/>
                    <a:pt x="109971" y="2287"/>
                    <a:pt x="94027" y="4190"/>
                  </a:cubicBezTo>
                </a:path>
              </a:pathLst>
            </a:custGeom>
            <a:solidFill>
              <a:srgbClr val="1D1D1B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7" name="Google Shape;337;p9"/>
            <p:cNvSpPr/>
            <p:nvPr/>
          </p:nvSpPr>
          <p:spPr>
            <a:xfrm rot="10800000" flipH="1">
              <a:off x="4212091" y="5228389"/>
              <a:ext cx="678459" cy="848869"/>
            </a:xfrm>
            <a:custGeom>
              <a:avLst/>
              <a:gdLst/>
              <a:ahLst/>
              <a:cxnLst/>
              <a:rect l="l" t="t" r="r" b="b"/>
              <a:pathLst>
                <a:path w="678459" h="848869" extrusionOk="0">
                  <a:moveTo>
                    <a:pt x="456616" y="366039"/>
                  </a:moveTo>
                  <a:cubicBezTo>
                    <a:pt x="487409" y="267054"/>
                    <a:pt x="493789" y="163709"/>
                    <a:pt x="494945" y="61498"/>
                  </a:cubicBezTo>
                  <a:cubicBezTo>
                    <a:pt x="552947" y="32487"/>
                    <a:pt x="609110" y="18395"/>
                    <a:pt x="678530" y="24324"/>
                  </a:cubicBezTo>
                  <a:lnTo>
                    <a:pt x="678047" y="3953"/>
                  </a:lnTo>
                  <a:cubicBezTo>
                    <a:pt x="598799" y="-9966"/>
                    <a:pt x="523809" y="15129"/>
                    <a:pt x="463472" y="56567"/>
                  </a:cubicBezTo>
                  <a:cubicBezTo>
                    <a:pt x="466571" y="157362"/>
                    <a:pt x="449119" y="256674"/>
                    <a:pt x="436613" y="356561"/>
                  </a:cubicBezTo>
                  <a:cubicBezTo>
                    <a:pt x="398647" y="351314"/>
                    <a:pt x="369544" y="352081"/>
                    <a:pt x="332884" y="362764"/>
                  </a:cubicBezTo>
                  <a:cubicBezTo>
                    <a:pt x="315298" y="367891"/>
                    <a:pt x="303318" y="386254"/>
                    <a:pt x="295932" y="370157"/>
                  </a:cubicBezTo>
                  <a:cubicBezTo>
                    <a:pt x="255585" y="282201"/>
                    <a:pt x="254987" y="174056"/>
                    <a:pt x="249087" y="81242"/>
                  </a:cubicBezTo>
                  <a:cubicBezTo>
                    <a:pt x="244878" y="76047"/>
                    <a:pt x="224850" y="72622"/>
                    <a:pt x="216436" y="71535"/>
                  </a:cubicBezTo>
                  <a:cubicBezTo>
                    <a:pt x="176255" y="66353"/>
                    <a:pt x="111508" y="62043"/>
                    <a:pt x="70566" y="60740"/>
                  </a:cubicBezTo>
                  <a:cubicBezTo>
                    <a:pt x="54303" y="60224"/>
                    <a:pt x="-33399" y="59480"/>
                    <a:pt x="13942" y="86136"/>
                  </a:cubicBezTo>
                  <a:cubicBezTo>
                    <a:pt x="36433" y="98802"/>
                    <a:pt x="208511" y="93202"/>
                    <a:pt x="220148" y="102250"/>
                  </a:cubicBezTo>
                  <a:cubicBezTo>
                    <a:pt x="216782" y="200239"/>
                    <a:pt x="236585" y="297579"/>
                    <a:pt x="276250" y="389578"/>
                  </a:cubicBezTo>
                  <a:cubicBezTo>
                    <a:pt x="252209" y="409025"/>
                    <a:pt x="239240" y="432321"/>
                    <a:pt x="226192" y="457450"/>
                  </a:cubicBezTo>
                  <a:cubicBezTo>
                    <a:pt x="199839" y="508200"/>
                    <a:pt x="190854" y="575889"/>
                    <a:pt x="207682" y="633163"/>
                  </a:cubicBezTo>
                  <a:cubicBezTo>
                    <a:pt x="208818" y="637032"/>
                    <a:pt x="218480" y="636454"/>
                    <a:pt x="219773" y="640686"/>
                  </a:cubicBezTo>
                  <a:cubicBezTo>
                    <a:pt x="237378" y="698289"/>
                    <a:pt x="249933" y="770814"/>
                    <a:pt x="309600" y="810475"/>
                  </a:cubicBezTo>
                  <a:cubicBezTo>
                    <a:pt x="316813" y="815269"/>
                    <a:pt x="333559" y="817989"/>
                    <a:pt x="334320" y="818886"/>
                  </a:cubicBezTo>
                  <a:cubicBezTo>
                    <a:pt x="335407" y="820163"/>
                    <a:pt x="324593" y="829237"/>
                    <a:pt x="334343" y="836662"/>
                  </a:cubicBezTo>
                  <a:cubicBezTo>
                    <a:pt x="360013" y="856207"/>
                    <a:pt x="426198" y="849497"/>
                    <a:pt x="456103" y="836949"/>
                  </a:cubicBezTo>
                  <a:cubicBezTo>
                    <a:pt x="574405" y="787303"/>
                    <a:pt x="553577" y="545821"/>
                    <a:pt x="527805" y="456049"/>
                  </a:cubicBezTo>
                  <a:cubicBezTo>
                    <a:pt x="517272" y="419359"/>
                    <a:pt x="500976" y="382874"/>
                    <a:pt x="456616" y="366039"/>
                  </a:cubicBezTo>
                </a:path>
              </a:pathLst>
            </a:custGeom>
            <a:solidFill>
              <a:srgbClr val="1D1D1B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8" name="Google Shape;338;p9"/>
            <p:cNvSpPr/>
            <p:nvPr/>
          </p:nvSpPr>
          <p:spPr>
            <a:xfrm rot="10800000" flipH="1">
              <a:off x="4692350" y="5290171"/>
              <a:ext cx="249034" cy="153232"/>
            </a:xfrm>
            <a:custGeom>
              <a:avLst/>
              <a:gdLst/>
              <a:ahLst/>
              <a:cxnLst/>
              <a:rect l="l" t="t" r="r" b="b"/>
              <a:pathLst>
                <a:path w="249034" h="153232" extrusionOk="0">
                  <a:moveTo>
                    <a:pt x="220989" y="54023"/>
                  </a:moveTo>
                  <a:cubicBezTo>
                    <a:pt x="170611" y="111868"/>
                    <a:pt x="101267" y="146472"/>
                    <a:pt x="31510" y="152976"/>
                  </a:cubicBezTo>
                  <a:cubicBezTo>
                    <a:pt x="25806" y="153508"/>
                    <a:pt x="-7883" y="155657"/>
                    <a:pt x="1843" y="135014"/>
                  </a:cubicBezTo>
                  <a:cubicBezTo>
                    <a:pt x="4596" y="129170"/>
                    <a:pt x="33381" y="131553"/>
                    <a:pt x="41015" y="130071"/>
                  </a:cubicBezTo>
                  <a:cubicBezTo>
                    <a:pt x="111927" y="116315"/>
                    <a:pt x="153143" y="93560"/>
                    <a:pt x="207396" y="39023"/>
                  </a:cubicBezTo>
                  <a:cubicBezTo>
                    <a:pt x="217358" y="29006"/>
                    <a:pt x="233162" y="4341"/>
                    <a:pt x="243799" y="759"/>
                  </a:cubicBezTo>
                  <a:cubicBezTo>
                    <a:pt x="247277" y="-410"/>
                    <a:pt x="248028" y="-854"/>
                    <a:pt x="248935" y="5875"/>
                  </a:cubicBezTo>
                  <a:cubicBezTo>
                    <a:pt x="251427" y="24353"/>
                    <a:pt x="228865" y="44982"/>
                    <a:pt x="220989" y="54023"/>
                  </a:cubicBezTo>
                </a:path>
              </a:pathLst>
            </a:custGeom>
            <a:solidFill>
              <a:srgbClr val="1D1D1B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9" name="Google Shape;339;p9"/>
            <p:cNvSpPr/>
            <p:nvPr/>
          </p:nvSpPr>
          <p:spPr>
            <a:xfrm rot="10800000" flipH="1">
              <a:off x="4453073" y="5244237"/>
              <a:ext cx="265622" cy="449708"/>
            </a:xfrm>
            <a:custGeom>
              <a:avLst/>
              <a:gdLst/>
              <a:ahLst/>
              <a:cxnLst/>
              <a:rect l="l" t="t" r="r" b="b"/>
              <a:pathLst>
                <a:path w="265622" h="449708" extrusionOk="0">
                  <a:moveTo>
                    <a:pt x="214065" y="427009"/>
                  </a:moveTo>
                  <a:cubicBezTo>
                    <a:pt x="226264" y="419959"/>
                    <a:pt x="248548" y="376311"/>
                    <a:pt x="246798" y="389013"/>
                  </a:cubicBezTo>
                  <a:cubicBezTo>
                    <a:pt x="238525" y="449029"/>
                    <a:pt x="297832" y="209450"/>
                    <a:pt x="240196" y="54170"/>
                  </a:cubicBezTo>
                  <a:cubicBezTo>
                    <a:pt x="207552" y="-33776"/>
                    <a:pt x="62018" y="-4742"/>
                    <a:pt x="24241" y="72612"/>
                  </a:cubicBezTo>
                  <a:cubicBezTo>
                    <a:pt x="-18614" y="160362"/>
                    <a:pt x="-212" y="278165"/>
                    <a:pt x="45928" y="363078"/>
                  </a:cubicBezTo>
                  <a:cubicBezTo>
                    <a:pt x="63337" y="395112"/>
                    <a:pt x="115289" y="441859"/>
                    <a:pt x="150804" y="398537"/>
                  </a:cubicBezTo>
                  <a:cubicBezTo>
                    <a:pt x="170861" y="397058"/>
                    <a:pt x="183860" y="410461"/>
                    <a:pt x="172076" y="425344"/>
                  </a:cubicBezTo>
                  <a:cubicBezTo>
                    <a:pt x="161523" y="438672"/>
                    <a:pt x="131719" y="432782"/>
                    <a:pt x="133678" y="449858"/>
                  </a:cubicBezTo>
                  <a:cubicBezTo>
                    <a:pt x="160811" y="447860"/>
                    <a:pt x="191836" y="439857"/>
                    <a:pt x="214065" y="427009"/>
                  </a:cubicBezTo>
                </a:path>
              </a:pathLst>
            </a:custGeom>
            <a:solidFill>
              <a:srgbClr val="A7939A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0" name="Google Shape;340;p9"/>
            <p:cNvSpPr/>
            <p:nvPr/>
          </p:nvSpPr>
          <p:spPr>
            <a:xfrm rot="10800000" flipH="1">
              <a:off x="4273822" y="5343856"/>
              <a:ext cx="182732" cy="208559"/>
            </a:xfrm>
            <a:custGeom>
              <a:avLst/>
              <a:gdLst/>
              <a:ahLst/>
              <a:cxnLst/>
              <a:rect l="l" t="t" r="r" b="b"/>
              <a:pathLst>
                <a:path w="182732" h="208559" extrusionOk="0">
                  <a:moveTo>
                    <a:pt x="12477" y="153000"/>
                  </a:moveTo>
                  <a:cubicBezTo>
                    <a:pt x="39548" y="86114"/>
                    <a:pt x="90625" y="33679"/>
                    <a:pt x="150687" y="5857"/>
                  </a:cubicBezTo>
                  <a:cubicBezTo>
                    <a:pt x="155601" y="3581"/>
                    <a:pt x="184915" y="-8983"/>
                    <a:pt x="182594" y="12273"/>
                  </a:cubicBezTo>
                  <a:cubicBezTo>
                    <a:pt x="181937" y="18291"/>
                    <a:pt x="155601" y="25311"/>
                    <a:pt x="149260" y="29033"/>
                  </a:cubicBezTo>
                  <a:cubicBezTo>
                    <a:pt x="90393" y="63607"/>
                    <a:pt x="60706" y="96699"/>
                    <a:pt x="29175" y="161901"/>
                  </a:cubicBezTo>
                  <a:cubicBezTo>
                    <a:pt x="23383" y="173877"/>
                    <a:pt x="16891" y="200599"/>
                    <a:pt x="8526" y="207123"/>
                  </a:cubicBezTo>
                  <a:cubicBezTo>
                    <a:pt x="5790" y="209255"/>
                    <a:pt x="5258" y="209882"/>
                    <a:pt x="2388" y="204243"/>
                  </a:cubicBezTo>
                  <a:cubicBezTo>
                    <a:pt x="-5498" y="188766"/>
                    <a:pt x="8245" y="163455"/>
                    <a:pt x="12477" y="153000"/>
                  </a:cubicBezTo>
                </a:path>
              </a:pathLst>
            </a:custGeom>
            <a:solidFill>
              <a:srgbClr val="1D1D1B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1" name="Google Shape;341;p9"/>
            <p:cNvSpPr/>
            <p:nvPr/>
          </p:nvSpPr>
          <p:spPr>
            <a:xfrm rot="10800000" flipH="1">
              <a:off x="4275681" y="5274769"/>
              <a:ext cx="228186" cy="84738"/>
            </a:xfrm>
            <a:custGeom>
              <a:avLst/>
              <a:gdLst/>
              <a:ahLst/>
              <a:cxnLst/>
              <a:rect l="l" t="t" r="r" b="b"/>
              <a:pathLst>
                <a:path w="228186" h="84738" extrusionOk="0">
                  <a:moveTo>
                    <a:pt x="34419" y="42323"/>
                  </a:moveTo>
                  <a:cubicBezTo>
                    <a:pt x="88238" y="80975"/>
                    <a:pt x="150762" y="93063"/>
                    <a:pt x="206387" y="79372"/>
                  </a:cubicBezTo>
                  <a:cubicBezTo>
                    <a:pt x="210935" y="78252"/>
                    <a:pt x="237542" y="70733"/>
                    <a:pt x="224720" y="54619"/>
                  </a:cubicBezTo>
                  <a:cubicBezTo>
                    <a:pt x="221089" y="50055"/>
                    <a:pt x="199438" y="60333"/>
                    <a:pt x="193153" y="61127"/>
                  </a:cubicBezTo>
                  <a:cubicBezTo>
                    <a:pt x="134772" y="68522"/>
                    <a:pt x="97047" y="59337"/>
                    <a:pt x="41080" y="24796"/>
                  </a:cubicBezTo>
                  <a:cubicBezTo>
                    <a:pt x="30801" y="18455"/>
                    <a:pt x="12242" y="372"/>
                    <a:pt x="3096" y="98"/>
                  </a:cubicBezTo>
                  <a:cubicBezTo>
                    <a:pt x="105" y="7"/>
                    <a:pt x="-587" y="-186"/>
                    <a:pt x="438" y="6214"/>
                  </a:cubicBezTo>
                  <a:cubicBezTo>
                    <a:pt x="3256" y="23790"/>
                    <a:pt x="26004" y="36282"/>
                    <a:pt x="34419" y="42323"/>
                  </a:cubicBezTo>
                </a:path>
              </a:pathLst>
            </a:custGeom>
            <a:solidFill>
              <a:srgbClr val="1D1D1B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2" name="Google Shape;342;p9"/>
            <p:cNvSpPr/>
            <p:nvPr/>
          </p:nvSpPr>
          <p:spPr>
            <a:xfrm rot="10800000" flipH="1">
              <a:off x="4714237" y="5417730"/>
              <a:ext cx="229908" cy="191676"/>
            </a:xfrm>
            <a:custGeom>
              <a:avLst/>
              <a:gdLst/>
              <a:ahLst/>
              <a:cxnLst/>
              <a:rect l="l" t="t" r="r" b="b"/>
              <a:pathLst>
                <a:path w="229908" h="191676" extrusionOk="0">
                  <a:moveTo>
                    <a:pt x="61342" y="12151"/>
                  </a:moveTo>
                  <a:cubicBezTo>
                    <a:pt x="135033" y="39053"/>
                    <a:pt x="192848" y="92571"/>
                    <a:pt x="223580" y="156774"/>
                  </a:cubicBezTo>
                  <a:cubicBezTo>
                    <a:pt x="226097" y="162027"/>
                    <a:pt x="239977" y="193395"/>
                    <a:pt x="216569" y="191675"/>
                  </a:cubicBezTo>
                  <a:cubicBezTo>
                    <a:pt x="209941" y="191185"/>
                    <a:pt x="202170" y="162837"/>
                    <a:pt x="198059" y="156091"/>
                  </a:cubicBezTo>
                  <a:cubicBezTo>
                    <a:pt x="159897" y="93440"/>
                    <a:pt x="123412" y="62434"/>
                    <a:pt x="51569" y="30622"/>
                  </a:cubicBezTo>
                  <a:cubicBezTo>
                    <a:pt x="38375" y="24781"/>
                    <a:pt x="8940" y="18727"/>
                    <a:pt x="1743" y="9885"/>
                  </a:cubicBezTo>
                  <a:cubicBezTo>
                    <a:pt x="-608" y="6992"/>
                    <a:pt x="-1300" y="6441"/>
                    <a:pt x="4904" y="3110"/>
                  </a:cubicBezTo>
                  <a:cubicBezTo>
                    <a:pt x="21932" y="-6036"/>
                    <a:pt x="49822" y="7946"/>
                    <a:pt x="61342" y="12151"/>
                  </a:cubicBezTo>
                </a:path>
              </a:pathLst>
            </a:custGeom>
            <a:solidFill>
              <a:srgbClr val="1D1D1B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343" name="Google Shape;343;p9"/>
          <p:cNvSpPr txBox="1"/>
          <p:nvPr/>
        </p:nvSpPr>
        <p:spPr>
          <a:xfrm>
            <a:off x="539750" y="4817603"/>
            <a:ext cx="8096400" cy="32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marR="0" lvl="0" indent="0" algn="r" rtl="0">
              <a:lnSpc>
                <a:spcPct val="104166"/>
              </a:lnSpc>
              <a:spcBef>
                <a:spcPts val="5985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s-ES" sz="1200" b="0" i="0" u="none" strike="noStrike" cap="none">
                <a:solidFill>
                  <a:srgbClr val="8E8E8E"/>
                </a:solidFill>
                <a:latin typeface="Arial"/>
                <a:ea typeface="Arial"/>
                <a:cs typeface="Arial"/>
                <a:sym typeface="Arial"/>
              </a:rPr>
              <a:t>Salvant el meu territori </a:t>
            </a:r>
            <a:r>
              <a:rPr lang="es-ES"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- Investigació i mètode científic</a:t>
            </a:r>
            <a:endParaRPr sz="1200" b="0" i="0" u="none" strike="noStrike" cap="none">
              <a:solidFill>
                <a:srgbClr val="8D8D8D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4" name="Google Shape;344;p9"/>
          <p:cNvSpPr txBox="1"/>
          <p:nvPr/>
        </p:nvSpPr>
        <p:spPr>
          <a:xfrm>
            <a:off x="0" y="123824"/>
            <a:ext cx="9135900" cy="52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es-ES" sz="2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Kit </a:t>
            </a:r>
            <a:r>
              <a:rPr lang="es-ES" sz="2400" b="0" i="1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Salvant el meu territori</a:t>
            </a:r>
            <a:endParaRPr sz="2400" b="0" i="1" u="none" strike="noStrike" cap="non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9" name="Google Shape;349;p10"/>
          <p:cNvSpPr txBox="1"/>
          <p:nvPr/>
        </p:nvSpPr>
        <p:spPr>
          <a:xfrm>
            <a:off x="6260334" y="1001351"/>
            <a:ext cx="1944000" cy="2061900"/>
          </a:xfrm>
          <a:prstGeom prst="rect">
            <a:avLst/>
          </a:prstGeom>
          <a:solidFill>
            <a:srgbClr val="FFEBE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2700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Roboto"/>
              <a:buNone/>
            </a:pPr>
            <a:endParaRPr sz="1000" b="1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Roboto"/>
              <a:buNone/>
            </a:pPr>
            <a:endParaRPr sz="1000" b="1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Roboto"/>
              <a:buNone/>
            </a:pPr>
            <a:r>
              <a:rPr lang="es-ES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Kit de seguretat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Roboto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536575" marR="0" lvl="2" indent="-19526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Char char="•"/>
            </a:pPr>
            <a:r>
              <a:rPr lang="es-ES" sz="1400" b="0" i="0" u="none" strike="noStrike" cap="none">
                <a:solidFill>
                  <a:srgbClr val="000000"/>
                </a:solidFill>
                <a:highlight>
                  <a:srgbClr val="CBBFC3"/>
                </a:highlight>
                <a:latin typeface="Arial"/>
                <a:ea typeface="Arial"/>
                <a:cs typeface="Arial"/>
                <a:sym typeface="Arial"/>
              </a:rPr>
              <a:t>Pòster</a:t>
            </a:r>
            <a:endParaRPr sz="1400" b="0" i="0" u="none" strike="noStrike" cap="none">
              <a:solidFill>
                <a:srgbClr val="000000"/>
              </a:solidFill>
              <a:highlight>
                <a:srgbClr val="CBBFC3"/>
              </a:highlight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0" name="Google Shape;350;p10"/>
          <p:cNvSpPr/>
          <p:nvPr/>
        </p:nvSpPr>
        <p:spPr>
          <a:xfrm rot="-5400000">
            <a:off x="6199372" y="1089318"/>
            <a:ext cx="2040815" cy="1944020"/>
          </a:xfrm>
          <a:custGeom>
            <a:avLst/>
            <a:gdLst/>
            <a:ahLst/>
            <a:cxnLst/>
            <a:rect l="l" t="t" r="r" b="b"/>
            <a:pathLst>
              <a:path w="2040815" h="1944020" extrusionOk="0">
                <a:moveTo>
                  <a:pt x="15139" y="55749"/>
                </a:moveTo>
                <a:cubicBezTo>
                  <a:pt x="40717" y="-57464"/>
                  <a:pt x="1937276" y="31448"/>
                  <a:pt x="2024852" y="55749"/>
                </a:cubicBezTo>
                <a:cubicBezTo>
                  <a:pt x="2110942" y="250990"/>
                  <a:pt x="2006839" y="1297864"/>
                  <a:pt x="2024852" y="1917239"/>
                </a:cubicBezTo>
                <a:cubicBezTo>
                  <a:pt x="1338340" y="1961315"/>
                  <a:pt x="424292" y="2005903"/>
                  <a:pt x="32412" y="1923778"/>
                </a:cubicBezTo>
                <a:cubicBezTo>
                  <a:pt x="-63268" y="1250932"/>
                  <a:pt x="19751" y="734589"/>
                  <a:pt x="15139" y="55749"/>
                </a:cubicBezTo>
                <a:close/>
              </a:path>
            </a:pathLst>
          </a:custGeom>
          <a:noFill/>
          <a:ln w="9525" cap="flat" cmpd="sng">
            <a:solidFill>
              <a:srgbClr val="00324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1" name="Google Shape;351;p10"/>
          <p:cNvSpPr/>
          <p:nvPr/>
        </p:nvSpPr>
        <p:spPr>
          <a:xfrm>
            <a:off x="137269" y="687690"/>
            <a:ext cx="8791355" cy="4092128"/>
          </a:xfrm>
          <a:custGeom>
            <a:avLst/>
            <a:gdLst/>
            <a:ahLst/>
            <a:cxnLst/>
            <a:rect l="l" t="t" r="r" b="b"/>
            <a:pathLst>
              <a:path w="8791355" h="4092128" extrusionOk="0">
                <a:moveTo>
                  <a:pt x="65216" y="117351"/>
                </a:moveTo>
                <a:cubicBezTo>
                  <a:pt x="140235" y="-147156"/>
                  <a:pt x="8302878" y="86220"/>
                  <a:pt x="8722594" y="117351"/>
                </a:cubicBezTo>
                <a:cubicBezTo>
                  <a:pt x="8856378" y="506776"/>
                  <a:pt x="8742858" y="2731342"/>
                  <a:pt x="8722594" y="4035755"/>
                </a:cubicBezTo>
                <a:cubicBezTo>
                  <a:pt x="5666106" y="4252832"/>
                  <a:pt x="1862423" y="4144448"/>
                  <a:pt x="139623" y="4049519"/>
                </a:cubicBezTo>
                <a:cubicBezTo>
                  <a:pt x="9200" y="2672028"/>
                  <a:pt x="81531" y="1593892"/>
                  <a:pt x="65216" y="117351"/>
                </a:cubicBezTo>
                <a:close/>
              </a:path>
            </a:pathLst>
          </a:custGeom>
          <a:noFill/>
          <a:ln w="9525" cap="flat" cmpd="sng">
            <a:solidFill>
              <a:srgbClr val="00324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2" name="Google Shape;352;p10"/>
          <p:cNvSpPr/>
          <p:nvPr/>
        </p:nvSpPr>
        <p:spPr>
          <a:xfrm>
            <a:off x="5486333" y="3992149"/>
            <a:ext cx="1783496" cy="342718"/>
          </a:xfrm>
          <a:custGeom>
            <a:avLst/>
            <a:gdLst/>
            <a:ahLst/>
            <a:cxnLst/>
            <a:rect l="l" t="t" r="r" b="b"/>
            <a:pathLst>
              <a:path w="7095441" h="977489" extrusionOk="0">
                <a:moveTo>
                  <a:pt x="3274727" y="6736"/>
                </a:moveTo>
                <a:cubicBezTo>
                  <a:pt x="2346412" y="-23744"/>
                  <a:pt x="1362438" y="52456"/>
                  <a:pt x="845603" y="169738"/>
                </a:cubicBezTo>
                <a:cubicBezTo>
                  <a:pt x="328768" y="287020"/>
                  <a:pt x="-314625" y="575917"/>
                  <a:pt x="173718" y="710426"/>
                </a:cubicBezTo>
                <a:cubicBezTo>
                  <a:pt x="662061" y="844936"/>
                  <a:pt x="2656513" y="988722"/>
                  <a:pt x="3775659" y="976795"/>
                </a:cubicBezTo>
                <a:cubicBezTo>
                  <a:pt x="4695360" y="930413"/>
                  <a:pt x="6448623" y="742895"/>
                  <a:pt x="6888595" y="638865"/>
                </a:cubicBezTo>
                <a:cubicBezTo>
                  <a:pt x="7328567" y="534836"/>
                  <a:pt x="7017803" y="457973"/>
                  <a:pt x="6415492" y="352618"/>
                </a:cubicBezTo>
                <a:cubicBezTo>
                  <a:pt x="5813181" y="247263"/>
                  <a:pt x="4203042" y="37216"/>
                  <a:pt x="3274727" y="6736"/>
                </a:cubicBezTo>
                <a:close/>
              </a:path>
            </a:pathLst>
          </a:custGeom>
          <a:solidFill>
            <a:srgbClr val="CBBFC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3" name="Google Shape;353;p10"/>
          <p:cNvSpPr/>
          <p:nvPr/>
        </p:nvSpPr>
        <p:spPr>
          <a:xfrm rot="10800000">
            <a:off x="1700723" y="4035859"/>
            <a:ext cx="2777555" cy="650652"/>
          </a:xfrm>
          <a:custGeom>
            <a:avLst/>
            <a:gdLst/>
            <a:ahLst/>
            <a:cxnLst/>
            <a:rect l="l" t="t" r="r" b="b"/>
            <a:pathLst>
              <a:path w="7760380" h="1443525" extrusionOk="0">
                <a:moveTo>
                  <a:pt x="4013809" y="5806"/>
                </a:moveTo>
                <a:cubicBezTo>
                  <a:pt x="3085494" y="-24674"/>
                  <a:pt x="1001844" y="69168"/>
                  <a:pt x="485009" y="186450"/>
                </a:cubicBezTo>
                <a:cubicBezTo>
                  <a:pt x="-31826" y="303732"/>
                  <a:pt x="-345689" y="464734"/>
                  <a:pt x="657316" y="674216"/>
                </a:cubicBezTo>
                <a:cubicBezTo>
                  <a:pt x="1660321" y="883698"/>
                  <a:pt x="5383893" y="1455268"/>
                  <a:pt x="6503039" y="1443341"/>
                </a:cubicBezTo>
                <a:cubicBezTo>
                  <a:pt x="7422740" y="1396959"/>
                  <a:pt x="7591290" y="1262361"/>
                  <a:pt x="7705433" y="1070129"/>
                </a:cubicBezTo>
                <a:cubicBezTo>
                  <a:pt x="7819576" y="877897"/>
                  <a:pt x="7803167" y="467334"/>
                  <a:pt x="7187896" y="289947"/>
                </a:cubicBezTo>
                <a:cubicBezTo>
                  <a:pt x="6572625" y="112560"/>
                  <a:pt x="4942124" y="36286"/>
                  <a:pt x="4013809" y="5806"/>
                </a:cubicBezTo>
                <a:close/>
              </a:path>
            </a:pathLst>
          </a:custGeom>
          <a:solidFill>
            <a:srgbClr val="CBBFC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4" name="Google Shape;354;p10"/>
          <p:cNvSpPr/>
          <p:nvPr/>
        </p:nvSpPr>
        <p:spPr>
          <a:xfrm flipH="1">
            <a:off x="2636503" y="825400"/>
            <a:ext cx="3083006" cy="2284440"/>
          </a:xfrm>
          <a:prstGeom prst="wedgeEllipseCallout">
            <a:avLst>
              <a:gd name="adj1" fmla="val -55937"/>
              <a:gd name="adj2" fmla="val 35371"/>
            </a:avLst>
          </a:prstGeom>
          <a:noFill/>
          <a:ln w="1270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5" name="Google Shape;355;p10"/>
          <p:cNvSpPr txBox="1"/>
          <p:nvPr/>
        </p:nvSpPr>
        <p:spPr>
          <a:xfrm>
            <a:off x="2679450" y="1070709"/>
            <a:ext cx="2806883" cy="19232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2700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Roboto"/>
              <a:buNone/>
            </a:pPr>
            <a:r>
              <a:rPr lang="es-ES"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La primera eina </a:t>
            </a:r>
            <a:br>
              <a:rPr lang="es-ES"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s-ES"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d’aquest kit és un pòster que, </a:t>
            </a:r>
            <a:r>
              <a:rPr lang="es-ES" sz="1200" b="0" i="0" u="none" strike="noStrike" cap="none">
                <a:solidFill>
                  <a:srgbClr val="000000"/>
                </a:solidFill>
                <a:highlight>
                  <a:srgbClr val="C8BCC0"/>
                </a:highlight>
                <a:latin typeface="Arial"/>
                <a:ea typeface="Arial"/>
                <a:cs typeface="Arial"/>
                <a:sym typeface="Arial"/>
              </a:rPr>
              <a:t>a tall de mapa conceptual, recull les fases del mètode científic</a:t>
            </a:r>
            <a:r>
              <a:rPr lang="es-ES"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ecessàries per a dur a terme el vostre projecte. Aprofundiu en la metodologia i tècniques d’investigació perquè pugueu </a:t>
            </a:r>
            <a:r>
              <a:rPr lang="es-ES" sz="1200" b="0" i="0" u="none" strike="noStrike" cap="none">
                <a:solidFill>
                  <a:srgbClr val="000000"/>
                </a:solidFill>
                <a:highlight>
                  <a:srgbClr val="C8BCC0"/>
                </a:highlight>
                <a:latin typeface="Arial"/>
                <a:ea typeface="Arial"/>
                <a:cs typeface="Arial"/>
                <a:sym typeface="Arial"/>
              </a:rPr>
              <a:t>determinar amb seguretat els passos a seguir.</a:t>
            </a:r>
            <a:r>
              <a:rPr lang="es-ES"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 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6" name="Google Shape;356;p10"/>
          <p:cNvSpPr/>
          <p:nvPr/>
        </p:nvSpPr>
        <p:spPr>
          <a:xfrm flipH="1">
            <a:off x="392963" y="2203381"/>
            <a:ext cx="1454882" cy="906459"/>
          </a:xfrm>
          <a:prstGeom prst="wedgeEllipseCallout">
            <a:avLst>
              <a:gd name="adj1" fmla="val -39729"/>
              <a:gd name="adj2" fmla="val 59213"/>
            </a:avLst>
          </a:prstGeom>
          <a:noFill/>
          <a:ln w="1270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7" name="Google Shape;357;p10"/>
          <p:cNvSpPr txBox="1"/>
          <p:nvPr/>
        </p:nvSpPr>
        <p:spPr>
          <a:xfrm>
            <a:off x="445864" y="2272035"/>
            <a:ext cx="1237768" cy="5579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2700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Roboto"/>
              <a:buNone/>
            </a:pPr>
            <a:r>
              <a:rPr lang="es-ES"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M'encanten</a:t>
            </a:r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12700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Roboto"/>
              <a:buNone/>
            </a:pPr>
            <a:r>
              <a:rPr lang="es-ES"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els mapes</a:t>
            </a:r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12700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Roboto"/>
              <a:buNone/>
            </a:pPr>
            <a:r>
              <a:rPr lang="es-ES"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conceptuals!</a:t>
            </a:r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8" name="Google Shape;358;p10"/>
          <p:cNvSpPr/>
          <p:nvPr/>
        </p:nvSpPr>
        <p:spPr>
          <a:xfrm rot="2493157">
            <a:off x="7705553" y="2624988"/>
            <a:ext cx="402528" cy="398900"/>
          </a:xfrm>
          <a:custGeom>
            <a:avLst/>
            <a:gdLst/>
            <a:ahLst/>
            <a:cxnLst/>
            <a:rect l="l" t="t" r="r" b="b"/>
            <a:pathLst>
              <a:path w="2738459" h="3218346" extrusionOk="0">
                <a:moveTo>
                  <a:pt x="0" y="0"/>
                </a:moveTo>
                <a:lnTo>
                  <a:pt x="2738459" y="0"/>
                </a:lnTo>
                <a:lnTo>
                  <a:pt x="2738459" y="3218347"/>
                </a:lnTo>
                <a:lnTo>
                  <a:pt x="0" y="3218347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l="-13031" t="-4428" r="-16584" b="-5861"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359" name="Google Shape;359;p10"/>
          <p:cNvGrpSpPr/>
          <p:nvPr/>
        </p:nvGrpSpPr>
        <p:grpSpPr>
          <a:xfrm>
            <a:off x="5969353" y="2048523"/>
            <a:ext cx="743366" cy="2163340"/>
            <a:chOff x="521093" y="521373"/>
            <a:chExt cx="810031" cy="2357350"/>
          </a:xfrm>
        </p:grpSpPr>
        <p:sp>
          <p:nvSpPr>
            <p:cNvPr id="360" name="Google Shape;360;p10"/>
            <p:cNvSpPr/>
            <p:nvPr/>
          </p:nvSpPr>
          <p:spPr>
            <a:xfrm rot="10800000" flipH="1">
              <a:off x="1045873" y="1326544"/>
              <a:ext cx="193029" cy="467056"/>
            </a:xfrm>
            <a:custGeom>
              <a:avLst/>
              <a:gdLst/>
              <a:ahLst/>
              <a:cxnLst/>
              <a:rect l="l" t="t" r="r" b="b"/>
              <a:pathLst>
                <a:path w="193029" h="467056" extrusionOk="0">
                  <a:moveTo>
                    <a:pt x="79458" y="315135"/>
                  </a:moveTo>
                  <a:cubicBezTo>
                    <a:pt x="50407" y="382836"/>
                    <a:pt x="4525" y="468474"/>
                    <a:pt x="2339" y="467112"/>
                  </a:cubicBezTo>
                  <a:cubicBezTo>
                    <a:pt x="147" y="465750"/>
                    <a:pt x="-610" y="462940"/>
                    <a:pt x="630" y="460873"/>
                  </a:cubicBezTo>
                  <a:cubicBezTo>
                    <a:pt x="40327" y="394278"/>
                    <a:pt x="170302" y="83454"/>
                    <a:pt x="184017" y="3568"/>
                  </a:cubicBezTo>
                  <a:cubicBezTo>
                    <a:pt x="184435" y="1153"/>
                    <a:pt x="186779" y="-371"/>
                    <a:pt x="189263" y="188"/>
                  </a:cubicBezTo>
                  <a:cubicBezTo>
                    <a:pt x="191743" y="746"/>
                    <a:pt x="193414" y="3172"/>
                    <a:pt x="193001" y="5597"/>
                  </a:cubicBezTo>
                  <a:cubicBezTo>
                    <a:pt x="184286" y="56361"/>
                    <a:pt x="129068" y="199522"/>
                    <a:pt x="79458" y="315135"/>
                  </a:cubicBezTo>
                </a:path>
              </a:pathLst>
            </a:custGeom>
            <a:solidFill>
              <a:srgbClr val="1D1D1B"/>
            </a:solidFill>
            <a:ln w="10550" cap="flat" cmpd="sng">
              <a:solidFill>
                <a:srgbClr val="000000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1" name="Google Shape;361;p10"/>
            <p:cNvSpPr/>
            <p:nvPr/>
          </p:nvSpPr>
          <p:spPr>
            <a:xfrm rot="10800000" flipH="1">
              <a:off x="1179492" y="1783692"/>
              <a:ext cx="126039" cy="225476"/>
            </a:xfrm>
            <a:custGeom>
              <a:avLst/>
              <a:gdLst/>
              <a:ahLst/>
              <a:cxnLst/>
              <a:rect l="l" t="t" r="r" b="b"/>
              <a:pathLst>
                <a:path w="126039" h="225476" extrusionOk="0">
                  <a:moveTo>
                    <a:pt x="30647" y="162724"/>
                  </a:moveTo>
                  <a:cubicBezTo>
                    <a:pt x="24137" y="163722"/>
                    <a:pt x="18264" y="164623"/>
                    <a:pt x="12191" y="164704"/>
                  </a:cubicBezTo>
                  <a:lnTo>
                    <a:pt x="95295" y="13253"/>
                  </a:lnTo>
                  <a:cubicBezTo>
                    <a:pt x="122257" y="55564"/>
                    <a:pt x="121829" y="111775"/>
                    <a:pt x="105198" y="141620"/>
                  </a:cubicBezTo>
                  <a:cubicBezTo>
                    <a:pt x="100736" y="149622"/>
                    <a:pt x="90996" y="162746"/>
                    <a:pt x="75725" y="161156"/>
                  </a:cubicBezTo>
                  <a:cubicBezTo>
                    <a:pt x="56239" y="158796"/>
                    <a:pt x="42681" y="160874"/>
                    <a:pt x="30647" y="162724"/>
                  </a:cubicBezTo>
                  <a:moveTo>
                    <a:pt x="98373" y="2109"/>
                  </a:moveTo>
                  <a:cubicBezTo>
                    <a:pt x="97435" y="818"/>
                    <a:pt x="95926" y="53"/>
                    <a:pt x="94371" y="86"/>
                  </a:cubicBezTo>
                  <a:cubicBezTo>
                    <a:pt x="92811" y="113"/>
                    <a:pt x="91427" y="937"/>
                    <a:pt x="90703" y="2261"/>
                  </a:cubicBezTo>
                  <a:lnTo>
                    <a:pt x="565" y="166522"/>
                  </a:lnTo>
                  <a:cubicBezTo>
                    <a:pt x="-173" y="167829"/>
                    <a:pt x="-127" y="169473"/>
                    <a:pt x="644" y="170856"/>
                  </a:cubicBezTo>
                  <a:cubicBezTo>
                    <a:pt x="1419" y="172240"/>
                    <a:pt x="2831" y="173173"/>
                    <a:pt x="4382" y="173341"/>
                  </a:cubicBezTo>
                  <a:cubicBezTo>
                    <a:pt x="14461" y="174421"/>
                    <a:pt x="23260" y="173070"/>
                    <a:pt x="32573" y="171638"/>
                  </a:cubicBezTo>
                  <a:cubicBezTo>
                    <a:pt x="42040" y="170189"/>
                    <a:pt x="52501" y="168583"/>
                    <a:pt x="66174" y="169321"/>
                  </a:cubicBezTo>
                  <a:cubicBezTo>
                    <a:pt x="60714" y="177009"/>
                    <a:pt x="59869" y="182673"/>
                    <a:pt x="58862" y="189449"/>
                  </a:cubicBezTo>
                  <a:cubicBezTo>
                    <a:pt x="58142" y="194277"/>
                    <a:pt x="57325" y="199751"/>
                    <a:pt x="54516" y="207482"/>
                  </a:cubicBezTo>
                  <a:lnTo>
                    <a:pt x="50231" y="219293"/>
                  </a:lnTo>
                  <a:cubicBezTo>
                    <a:pt x="49423" y="221512"/>
                    <a:pt x="50560" y="224056"/>
                    <a:pt x="52784" y="225093"/>
                  </a:cubicBezTo>
                  <a:cubicBezTo>
                    <a:pt x="52863" y="225131"/>
                    <a:pt x="52937" y="225169"/>
                    <a:pt x="53016" y="225201"/>
                  </a:cubicBezTo>
                  <a:cubicBezTo>
                    <a:pt x="55389" y="226161"/>
                    <a:pt x="58017" y="225147"/>
                    <a:pt x="58825" y="222792"/>
                  </a:cubicBezTo>
                  <a:lnTo>
                    <a:pt x="63110" y="210987"/>
                  </a:lnTo>
                  <a:cubicBezTo>
                    <a:pt x="66212" y="202448"/>
                    <a:pt x="67136" y="196263"/>
                    <a:pt x="67874" y="191299"/>
                  </a:cubicBezTo>
                  <a:cubicBezTo>
                    <a:pt x="69007" y="183720"/>
                    <a:pt x="69712" y="178973"/>
                    <a:pt x="77252" y="170374"/>
                  </a:cubicBezTo>
                  <a:cubicBezTo>
                    <a:pt x="77536" y="170412"/>
                    <a:pt x="77824" y="170455"/>
                    <a:pt x="78111" y="170493"/>
                  </a:cubicBezTo>
                  <a:cubicBezTo>
                    <a:pt x="78873" y="170596"/>
                    <a:pt x="79606" y="170520"/>
                    <a:pt x="80266" y="170281"/>
                  </a:cubicBezTo>
                  <a:cubicBezTo>
                    <a:pt x="93285" y="169717"/>
                    <a:pt x="104845" y="161378"/>
                    <a:pt x="113231" y="146345"/>
                  </a:cubicBezTo>
                  <a:cubicBezTo>
                    <a:pt x="114577" y="143936"/>
                    <a:pt x="115821" y="141397"/>
                    <a:pt x="116968" y="138723"/>
                  </a:cubicBezTo>
                  <a:cubicBezTo>
                    <a:pt x="132230" y="103138"/>
                    <a:pt x="129778" y="45294"/>
                    <a:pt x="98373" y="2109"/>
                  </a:cubicBezTo>
                </a:path>
              </a:pathLst>
            </a:custGeom>
            <a:solidFill>
              <a:srgbClr val="1D1D1B"/>
            </a:solidFill>
            <a:ln w="9525" cap="flat" cmpd="sng">
              <a:solidFill>
                <a:srgbClr val="000000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2" name="Google Shape;362;p10"/>
            <p:cNvSpPr/>
            <p:nvPr/>
          </p:nvSpPr>
          <p:spPr>
            <a:xfrm rot="10800000" flipH="1">
              <a:off x="631464" y="602471"/>
              <a:ext cx="615397" cy="677007"/>
            </a:xfrm>
            <a:custGeom>
              <a:avLst/>
              <a:gdLst/>
              <a:ahLst/>
              <a:cxnLst/>
              <a:rect l="l" t="t" r="r" b="b"/>
              <a:pathLst>
                <a:path w="615397" h="677007" extrusionOk="0">
                  <a:moveTo>
                    <a:pt x="311759" y="676935"/>
                  </a:moveTo>
                  <a:cubicBezTo>
                    <a:pt x="209792" y="677993"/>
                    <a:pt x="124818" y="654306"/>
                    <a:pt x="63599" y="549604"/>
                  </a:cubicBezTo>
                  <a:cubicBezTo>
                    <a:pt x="23150" y="480428"/>
                    <a:pt x="2413" y="413059"/>
                    <a:pt x="202" y="343637"/>
                  </a:cubicBezTo>
                  <a:cubicBezTo>
                    <a:pt x="-3791" y="218341"/>
                    <a:pt x="58196" y="133586"/>
                    <a:pt x="119343" y="67181"/>
                  </a:cubicBezTo>
                  <a:cubicBezTo>
                    <a:pt x="168169" y="14149"/>
                    <a:pt x="224650" y="-39"/>
                    <a:pt x="279079" y="-39"/>
                  </a:cubicBezTo>
                  <a:cubicBezTo>
                    <a:pt x="299067" y="-39"/>
                    <a:pt x="318799" y="1887"/>
                    <a:pt x="337743" y="4485"/>
                  </a:cubicBezTo>
                  <a:cubicBezTo>
                    <a:pt x="402609" y="13399"/>
                    <a:pt x="465218" y="44750"/>
                    <a:pt x="523844" y="97738"/>
                  </a:cubicBezTo>
                  <a:cubicBezTo>
                    <a:pt x="627763" y="191666"/>
                    <a:pt x="645962" y="374927"/>
                    <a:pt x="564408" y="506229"/>
                  </a:cubicBezTo>
                  <a:cubicBezTo>
                    <a:pt x="508737" y="595860"/>
                    <a:pt x="439379" y="642973"/>
                    <a:pt x="358025" y="647275"/>
                  </a:cubicBezTo>
                  <a:cubicBezTo>
                    <a:pt x="362881" y="644161"/>
                    <a:pt x="365417" y="639967"/>
                    <a:pt x="365983" y="635822"/>
                  </a:cubicBezTo>
                  <a:cubicBezTo>
                    <a:pt x="440839" y="628862"/>
                    <a:pt x="504939" y="583452"/>
                    <a:pt x="556879" y="499837"/>
                  </a:cubicBezTo>
                  <a:cubicBezTo>
                    <a:pt x="635512" y="373228"/>
                    <a:pt x="618155" y="196736"/>
                    <a:pt x="518160" y="106356"/>
                  </a:cubicBezTo>
                  <a:cubicBezTo>
                    <a:pt x="460889" y="54589"/>
                    <a:pt x="399799" y="23938"/>
                    <a:pt x="336636" y="15258"/>
                  </a:cubicBezTo>
                  <a:cubicBezTo>
                    <a:pt x="268213" y="5856"/>
                    <a:pt x="189637" y="5619"/>
                    <a:pt x="125643" y="75117"/>
                  </a:cubicBezTo>
                  <a:cubicBezTo>
                    <a:pt x="66042" y="139845"/>
                    <a:pt x="5625" y="222319"/>
                    <a:pt x="9483" y="343242"/>
                  </a:cubicBezTo>
                  <a:cubicBezTo>
                    <a:pt x="11623" y="410553"/>
                    <a:pt x="31854" y="476060"/>
                    <a:pt x="71282" y="543501"/>
                  </a:cubicBezTo>
                  <a:cubicBezTo>
                    <a:pt x="139101" y="659476"/>
                    <a:pt x="230451" y="670528"/>
                    <a:pt x="350527" y="652982"/>
                  </a:cubicBezTo>
                  <a:cubicBezTo>
                    <a:pt x="353029" y="652624"/>
                    <a:pt x="355373" y="654713"/>
                    <a:pt x="355689" y="657686"/>
                  </a:cubicBezTo>
                  <a:cubicBezTo>
                    <a:pt x="356009" y="660659"/>
                    <a:pt x="354208" y="663383"/>
                    <a:pt x="351663" y="663757"/>
                  </a:cubicBezTo>
                  <a:cubicBezTo>
                    <a:pt x="336181" y="666025"/>
                    <a:pt x="326325" y="676783"/>
                    <a:pt x="311759" y="676935"/>
                  </a:cubicBezTo>
                  <a:close/>
                  <a:moveTo>
                    <a:pt x="309717" y="624543"/>
                  </a:moveTo>
                  <a:cubicBezTo>
                    <a:pt x="310221" y="623686"/>
                    <a:pt x="310801" y="623339"/>
                    <a:pt x="311468" y="623578"/>
                  </a:cubicBezTo>
                  <a:cubicBezTo>
                    <a:pt x="310884" y="623887"/>
                    <a:pt x="310296" y="624223"/>
                    <a:pt x="309717" y="624543"/>
                  </a:cubicBezTo>
                  <a:close/>
                </a:path>
              </a:pathLst>
            </a:custGeom>
            <a:solidFill>
              <a:srgbClr val="FFFBFB"/>
            </a:solidFill>
            <a:ln w="10550" cap="flat" cmpd="sng">
              <a:solidFill>
                <a:srgbClr val="000000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363" name="Google Shape;363;p10"/>
            <p:cNvGrpSpPr/>
            <p:nvPr/>
          </p:nvGrpSpPr>
          <p:grpSpPr>
            <a:xfrm>
              <a:off x="1030918" y="843656"/>
              <a:ext cx="44690" cy="84425"/>
              <a:chOff x="6005690" y="1789940"/>
              <a:chExt cx="44690" cy="84425"/>
            </a:xfrm>
          </p:grpSpPr>
          <p:sp>
            <p:nvSpPr>
              <p:cNvPr id="364" name="Google Shape;364;p10"/>
              <p:cNvSpPr/>
              <p:nvPr/>
            </p:nvSpPr>
            <p:spPr>
              <a:xfrm rot="10800000" flipH="1">
                <a:off x="6007983" y="1794296"/>
                <a:ext cx="40078" cy="75696"/>
              </a:xfrm>
              <a:custGeom>
                <a:avLst/>
                <a:gdLst/>
                <a:ahLst/>
                <a:cxnLst/>
                <a:rect l="l" t="t" r="r" b="b"/>
                <a:pathLst>
                  <a:path w="40078" h="75696" extrusionOk="0">
                    <a:moveTo>
                      <a:pt x="40115" y="37869"/>
                    </a:moveTo>
                    <a:cubicBezTo>
                      <a:pt x="40115" y="16965"/>
                      <a:pt x="31145" y="20"/>
                      <a:pt x="20078" y="20"/>
                    </a:cubicBezTo>
                    <a:cubicBezTo>
                      <a:pt x="9007" y="20"/>
                      <a:pt x="37" y="16965"/>
                      <a:pt x="37" y="37869"/>
                    </a:cubicBezTo>
                    <a:cubicBezTo>
                      <a:pt x="37" y="58772"/>
                      <a:pt x="9007" y="75717"/>
                      <a:pt x="20078" y="75717"/>
                    </a:cubicBezTo>
                    <a:cubicBezTo>
                      <a:pt x="31145" y="75717"/>
                      <a:pt x="40115" y="58772"/>
                      <a:pt x="40115" y="37869"/>
                    </a:cubicBezTo>
                  </a:path>
                </a:pathLst>
              </a:custGeom>
              <a:solidFill>
                <a:srgbClr val="1D1D1B"/>
              </a:solidFill>
              <a:ln w="20450" cap="flat" cmpd="sng">
                <a:solidFill>
                  <a:srgbClr val="1D1D1B"/>
                </a:solidFill>
                <a:prstDash val="solid"/>
                <a:miter lim="8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65" name="Google Shape;365;p10"/>
              <p:cNvSpPr/>
              <p:nvPr/>
            </p:nvSpPr>
            <p:spPr>
              <a:xfrm rot="10800000" flipH="1">
                <a:off x="6007983" y="1794296"/>
                <a:ext cx="40078" cy="75696"/>
              </a:xfrm>
              <a:custGeom>
                <a:avLst/>
                <a:gdLst/>
                <a:ahLst/>
                <a:cxnLst/>
                <a:rect l="l" t="t" r="r" b="b"/>
                <a:pathLst>
                  <a:path w="40078" h="75696" extrusionOk="0">
                    <a:moveTo>
                      <a:pt x="40115" y="37869"/>
                    </a:moveTo>
                    <a:cubicBezTo>
                      <a:pt x="40115" y="16965"/>
                      <a:pt x="31145" y="20"/>
                      <a:pt x="20078" y="20"/>
                    </a:cubicBezTo>
                    <a:cubicBezTo>
                      <a:pt x="9007" y="20"/>
                      <a:pt x="37" y="16965"/>
                      <a:pt x="37" y="37869"/>
                    </a:cubicBezTo>
                    <a:cubicBezTo>
                      <a:pt x="37" y="58772"/>
                      <a:pt x="9007" y="75717"/>
                      <a:pt x="20078" y="75717"/>
                    </a:cubicBezTo>
                    <a:cubicBezTo>
                      <a:pt x="31145" y="75717"/>
                      <a:pt x="40115" y="58772"/>
                      <a:pt x="40115" y="37869"/>
                    </a:cubicBezTo>
                    <a:close/>
                  </a:path>
                </a:pathLst>
              </a:custGeom>
              <a:noFill/>
              <a:ln w="20450" cap="flat" cmpd="sng">
                <a:solidFill>
                  <a:srgbClr val="A7A7D4"/>
                </a:solidFill>
                <a:prstDash val="solid"/>
                <a:miter lim="8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66" name="Google Shape;366;p10"/>
              <p:cNvSpPr/>
              <p:nvPr/>
            </p:nvSpPr>
            <p:spPr>
              <a:xfrm rot="10800000" flipH="1">
                <a:off x="6005690" y="1789940"/>
                <a:ext cx="44690" cy="84425"/>
              </a:xfrm>
              <a:custGeom>
                <a:avLst/>
                <a:gdLst/>
                <a:ahLst/>
                <a:cxnLst/>
                <a:rect l="l" t="t" r="r" b="b"/>
                <a:pathLst>
                  <a:path w="44690" h="84425" extrusionOk="0">
                    <a:moveTo>
                      <a:pt x="22378" y="75729"/>
                    </a:moveTo>
                    <a:cubicBezTo>
                      <a:pt x="12600" y="75729"/>
                      <a:pt x="4649" y="60703"/>
                      <a:pt x="4649" y="42242"/>
                    </a:cubicBezTo>
                    <a:cubicBezTo>
                      <a:pt x="4649" y="23771"/>
                      <a:pt x="12600" y="8745"/>
                      <a:pt x="22378" y="8745"/>
                    </a:cubicBezTo>
                    <a:cubicBezTo>
                      <a:pt x="32156" y="8745"/>
                      <a:pt x="40106" y="23771"/>
                      <a:pt x="40106" y="42242"/>
                    </a:cubicBezTo>
                    <a:cubicBezTo>
                      <a:pt x="40106" y="60703"/>
                      <a:pt x="32156" y="75729"/>
                      <a:pt x="22378" y="75729"/>
                    </a:cubicBezTo>
                    <a:moveTo>
                      <a:pt x="22378" y="24"/>
                    </a:moveTo>
                    <a:cubicBezTo>
                      <a:pt x="10056" y="24"/>
                      <a:pt x="33" y="18966"/>
                      <a:pt x="33" y="42242"/>
                    </a:cubicBezTo>
                    <a:cubicBezTo>
                      <a:pt x="33" y="65517"/>
                      <a:pt x="10056" y="84450"/>
                      <a:pt x="22378" y="84450"/>
                    </a:cubicBezTo>
                    <a:cubicBezTo>
                      <a:pt x="34700" y="84450"/>
                      <a:pt x="44723" y="65517"/>
                      <a:pt x="44723" y="42242"/>
                    </a:cubicBezTo>
                    <a:cubicBezTo>
                      <a:pt x="44723" y="18966"/>
                      <a:pt x="34700" y="24"/>
                      <a:pt x="22378" y="24"/>
                    </a:cubicBezTo>
                  </a:path>
                </a:pathLst>
              </a:custGeom>
              <a:solidFill>
                <a:srgbClr val="1D1D1B"/>
              </a:solidFill>
              <a:ln w="20450" cap="flat" cmpd="sng">
                <a:solidFill>
                  <a:srgbClr val="1D1D1B"/>
                </a:solidFill>
                <a:prstDash val="solid"/>
                <a:miter lim="8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367" name="Google Shape;367;p10"/>
            <p:cNvGrpSpPr/>
            <p:nvPr/>
          </p:nvGrpSpPr>
          <p:grpSpPr>
            <a:xfrm>
              <a:off x="859340" y="853010"/>
              <a:ext cx="51865" cy="98914"/>
              <a:chOff x="5834112" y="1799294"/>
              <a:chExt cx="51865" cy="98914"/>
            </a:xfrm>
          </p:grpSpPr>
          <p:sp>
            <p:nvSpPr>
              <p:cNvPr id="368" name="Google Shape;368;p10"/>
              <p:cNvSpPr/>
              <p:nvPr/>
            </p:nvSpPr>
            <p:spPr>
              <a:xfrm rot="10800000" flipH="1">
                <a:off x="5846410" y="1799294"/>
                <a:ext cx="37063" cy="97969"/>
              </a:xfrm>
              <a:custGeom>
                <a:avLst/>
                <a:gdLst/>
                <a:ahLst/>
                <a:cxnLst/>
                <a:rect l="l" t="t" r="r" b="b"/>
                <a:pathLst>
                  <a:path w="37063" h="97969" extrusionOk="0">
                    <a:moveTo>
                      <a:pt x="37090" y="49006"/>
                    </a:moveTo>
                    <a:cubicBezTo>
                      <a:pt x="37090" y="21954"/>
                      <a:pt x="28794" y="21"/>
                      <a:pt x="18558" y="21"/>
                    </a:cubicBezTo>
                    <a:cubicBezTo>
                      <a:pt x="8323" y="21"/>
                      <a:pt x="26" y="21954"/>
                      <a:pt x="26" y="49006"/>
                    </a:cubicBezTo>
                    <a:cubicBezTo>
                      <a:pt x="26" y="76058"/>
                      <a:pt x="8323" y="97991"/>
                      <a:pt x="18558" y="97991"/>
                    </a:cubicBezTo>
                    <a:cubicBezTo>
                      <a:pt x="28794" y="97991"/>
                      <a:pt x="37090" y="76058"/>
                      <a:pt x="37090" y="49006"/>
                    </a:cubicBezTo>
                  </a:path>
                </a:pathLst>
              </a:custGeom>
              <a:solidFill>
                <a:srgbClr val="1D1D1B"/>
              </a:solidFill>
              <a:ln w="20450" cap="flat" cmpd="sng">
                <a:solidFill>
                  <a:srgbClr val="1D1D1B"/>
                </a:solidFill>
                <a:prstDash val="solid"/>
                <a:miter lim="8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69" name="Google Shape;369;p10"/>
              <p:cNvSpPr/>
              <p:nvPr/>
            </p:nvSpPr>
            <p:spPr>
              <a:xfrm rot="10800000" flipH="1">
                <a:off x="5834112" y="1800239"/>
                <a:ext cx="51865" cy="97969"/>
              </a:xfrm>
              <a:custGeom>
                <a:avLst/>
                <a:gdLst/>
                <a:ahLst/>
                <a:cxnLst/>
                <a:rect l="l" t="t" r="r" b="b"/>
                <a:pathLst>
                  <a:path w="51865" h="97969" extrusionOk="0">
                    <a:moveTo>
                      <a:pt x="51893" y="49006"/>
                    </a:moveTo>
                    <a:cubicBezTo>
                      <a:pt x="51893" y="21954"/>
                      <a:pt x="40281" y="21"/>
                      <a:pt x="25960" y="21"/>
                    </a:cubicBezTo>
                    <a:cubicBezTo>
                      <a:pt x="11639" y="21"/>
                      <a:pt x="28" y="21954"/>
                      <a:pt x="28" y="49006"/>
                    </a:cubicBezTo>
                    <a:cubicBezTo>
                      <a:pt x="28" y="76058"/>
                      <a:pt x="11639" y="97991"/>
                      <a:pt x="25960" y="97991"/>
                    </a:cubicBezTo>
                    <a:cubicBezTo>
                      <a:pt x="40281" y="97991"/>
                      <a:pt x="51893" y="76058"/>
                      <a:pt x="51893" y="49006"/>
                    </a:cubicBezTo>
                    <a:close/>
                  </a:path>
                </a:pathLst>
              </a:custGeom>
              <a:noFill/>
              <a:ln w="20450" cap="flat" cmpd="sng">
                <a:solidFill>
                  <a:srgbClr val="1D1D1B"/>
                </a:solidFill>
                <a:prstDash val="solid"/>
                <a:miter lim="8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sp>
          <p:nvSpPr>
            <p:cNvPr id="370" name="Google Shape;370;p10"/>
            <p:cNvSpPr/>
            <p:nvPr/>
          </p:nvSpPr>
          <p:spPr>
            <a:xfrm>
              <a:off x="601894" y="521373"/>
              <a:ext cx="729230" cy="890828"/>
            </a:xfrm>
            <a:custGeom>
              <a:avLst/>
              <a:gdLst/>
              <a:ahLst/>
              <a:cxnLst/>
              <a:rect l="l" t="t" r="r" b="b"/>
              <a:pathLst>
                <a:path w="729230" h="890828" extrusionOk="0">
                  <a:moveTo>
                    <a:pt x="510998" y="157010"/>
                  </a:moveTo>
                  <a:cubicBezTo>
                    <a:pt x="510998" y="157010"/>
                    <a:pt x="633412" y="291219"/>
                    <a:pt x="614682" y="485125"/>
                  </a:cubicBezTo>
                  <a:cubicBezTo>
                    <a:pt x="596121" y="679012"/>
                    <a:pt x="511943" y="830890"/>
                    <a:pt x="577237" y="881430"/>
                  </a:cubicBezTo>
                  <a:cubicBezTo>
                    <a:pt x="642377" y="931952"/>
                    <a:pt x="734421" y="755457"/>
                    <a:pt x="736150" y="670372"/>
                  </a:cubicBezTo>
                  <a:cubicBezTo>
                    <a:pt x="737879" y="585304"/>
                    <a:pt x="666293" y="124616"/>
                    <a:pt x="585895" y="97848"/>
                  </a:cubicBezTo>
                  <a:cubicBezTo>
                    <a:pt x="505490" y="71061"/>
                    <a:pt x="402436" y="67126"/>
                    <a:pt x="402436" y="67126"/>
                  </a:cubicBezTo>
                  <a:cubicBezTo>
                    <a:pt x="402436" y="67126"/>
                    <a:pt x="235971" y="-72415"/>
                    <a:pt x="115763" y="49495"/>
                  </a:cubicBezTo>
                  <a:cubicBezTo>
                    <a:pt x="-4438" y="171405"/>
                    <a:pt x="-19857" y="561882"/>
                    <a:pt x="44023" y="680465"/>
                  </a:cubicBezTo>
                  <a:cubicBezTo>
                    <a:pt x="107896" y="799066"/>
                    <a:pt x="172567" y="875106"/>
                    <a:pt x="172567" y="875106"/>
                  </a:cubicBezTo>
                  <a:cubicBezTo>
                    <a:pt x="172567" y="875106"/>
                    <a:pt x="101289" y="397429"/>
                    <a:pt x="110416" y="313245"/>
                  </a:cubicBezTo>
                  <a:cubicBezTo>
                    <a:pt x="119542" y="229042"/>
                    <a:pt x="444291" y="183061"/>
                    <a:pt x="510998" y="157010"/>
                  </a:cubicBezTo>
                  <a:close/>
                </a:path>
              </a:pathLst>
            </a:custGeom>
            <a:solidFill>
              <a:srgbClr val="FFB9B9"/>
            </a:solidFill>
            <a:ln w="20750" cap="flat" cmpd="sng">
              <a:solidFill>
                <a:srgbClr val="000000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1" name="Google Shape;371;p10"/>
            <p:cNvSpPr/>
            <p:nvPr/>
          </p:nvSpPr>
          <p:spPr>
            <a:xfrm rot="-10421930" flipH="1">
              <a:off x="837860" y="1088363"/>
              <a:ext cx="233200" cy="54376"/>
            </a:xfrm>
            <a:custGeom>
              <a:avLst/>
              <a:gdLst/>
              <a:ahLst/>
              <a:cxnLst/>
              <a:rect l="l" t="t" r="r" b="b"/>
              <a:pathLst>
                <a:path w="157774" h="36789" extrusionOk="0">
                  <a:moveTo>
                    <a:pt x="2671" y="27384"/>
                  </a:moveTo>
                  <a:cubicBezTo>
                    <a:pt x="-8766" y="20403"/>
                    <a:pt x="17390" y="1585"/>
                    <a:pt x="65002" y="133"/>
                  </a:cubicBezTo>
                  <a:cubicBezTo>
                    <a:pt x="93076" y="-723"/>
                    <a:pt x="138628" y="4156"/>
                    <a:pt x="153008" y="15089"/>
                  </a:cubicBezTo>
                  <a:cubicBezTo>
                    <a:pt x="162098" y="22006"/>
                    <a:pt x="157213" y="30200"/>
                    <a:pt x="146586" y="33926"/>
                  </a:cubicBezTo>
                  <a:cubicBezTo>
                    <a:pt x="124952" y="41508"/>
                    <a:pt x="66654" y="31770"/>
                    <a:pt x="74555" y="32276"/>
                  </a:cubicBezTo>
                  <a:cubicBezTo>
                    <a:pt x="19795" y="28767"/>
                    <a:pt x="8512" y="30950"/>
                    <a:pt x="2671" y="27384"/>
                  </a:cubicBezTo>
                  <a:close/>
                </a:path>
              </a:pathLst>
            </a:custGeom>
            <a:noFill/>
            <a:ln w="16450" cap="rnd" cmpd="sng">
              <a:solidFill>
                <a:srgbClr val="1D1D1B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2" name="Google Shape;372;p10"/>
            <p:cNvSpPr/>
            <p:nvPr/>
          </p:nvSpPr>
          <p:spPr>
            <a:xfrm>
              <a:off x="686799" y="1266324"/>
              <a:ext cx="507092" cy="1076144"/>
            </a:xfrm>
            <a:custGeom>
              <a:avLst/>
              <a:gdLst/>
              <a:ahLst/>
              <a:cxnLst/>
              <a:rect l="l" t="t" r="r" b="b"/>
              <a:pathLst>
                <a:path w="507092" h="1076144" extrusionOk="0">
                  <a:moveTo>
                    <a:pt x="161922" y="5579"/>
                  </a:moveTo>
                  <a:cubicBezTo>
                    <a:pt x="161922" y="5579"/>
                    <a:pt x="224073" y="62205"/>
                    <a:pt x="301636" y="29424"/>
                  </a:cubicBezTo>
                  <a:cubicBezTo>
                    <a:pt x="379368" y="-3374"/>
                    <a:pt x="379368" y="-396"/>
                    <a:pt x="379368" y="-396"/>
                  </a:cubicBezTo>
                  <a:cubicBezTo>
                    <a:pt x="379368" y="-396"/>
                    <a:pt x="444032" y="661351"/>
                    <a:pt x="454419" y="759710"/>
                  </a:cubicBezTo>
                  <a:cubicBezTo>
                    <a:pt x="464798" y="858068"/>
                    <a:pt x="514043" y="1060762"/>
                    <a:pt x="514043" y="1060762"/>
                  </a:cubicBezTo>
                  <a:cubicBezTo>
                    <a:pt x="514043" y="1060762"/>
                    <a:pt x="104963" y="1072694"/>
                    <a:pt x="24727" y="1075672"/>
                  </a:cubicBezTo>
                  <a:cubicBezTo>
                    <a:pt x="-55517" y="1078651"/>
                    <a:pt x="161922" y="5579"/>
                    <a:pt x="161922" y="5579"/>
                  </a:cubicBezTo>
                  <a:close/>
                </a:path>
              </a:pathLst>
            </a:custGeom>
            <a:solidFill>
              <a:srgbClr val="E5DFE1"/>
            </a:solidFill>
            <a:ln w="20625" cap="flat" cmpd="sng">
              <a:solidFill>
                <a:srgbClr val="000000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3" name="Google Shape;373;p10"/>
            <p:cNvSpPr/>
            <p:nvPr/>
          </p:nvSpPr>
          <p:spPr>
            <a:xfrm rot="10800000" flipH="1">
              <a:off x="690741" y="2648181"/>
              <a:ext cx="197920" cy="230542"/>
            </a:xfrm>
            <a:custGeom>
              <a:avLst/>
              <a:gdLst/>
              <a:ahLst/>
              <a:cxnLst/>
              <a:rect l="l" t="t" r="r" b="b"/>
              <a:pathLst>
                <a:path w="197920" h="230542" extrusionOk="0">
                  <a:moveTo>
                    <a:pt x="143505" y="220532"/>
                  </a:moveTo>
                  <a:cubicBezTo>
                    <a:pt x="143170" y="220315"/>
                    <a:pt x="142808" y="220142"/>
                    <a:pt x="142423" y="220017"/>
                  </a:cubicBezTo>
                  <a:cubicBezTo>
                    <a:pt x="136452" y="218156"/>
                    <a:pt x="130449" y="216420"/>
                    <a:pt x="124450" y="214689"/>
                  </a:cubicBezTo>
                  <a:cubicBezTo>
                    <a:pt x="88695" y="204370"/>
                    <a:pt x="54917" y="194627"/>
                    <a:pt x="30375" y="158348"/>
                  </a:cubicBezTo>
                  <a:cubicBezTo>
                    <a:pt x="5498" y="121575"/>
                    <a:pt x="2113" y="78005"/>
                    <a:pt x="21753" y="47347"/>
                  </a:cubicBezTo>
                  <a:cubicBezTo>
                    <a:pt x="45515" y="10228"/>
                    <a:pt x="84400" y="413"/>
                    <a:pt x="120824" y="22320"/>
                  </a:cubicBezTo>
                  <a:cubicBezTo>
                    <a:pt x="157842" y="44607"/>
                    <a:pt x="180017" y="79139"/>
                    <a:pt x="186740" y="124955"/>
                  </a:cubicBezTo>
                  <a:cubicBezTo>
                    <a:pt x="193611" y="171813"/>
                    <a:pt x="183114" y="195033"/>
                    <a:pt x="143546" y="220505"/>
                  </a:cubicBezTo>
                  <a:cubicBezTo>
                    <a:pt x="143533" y="220516"/>
                    <a:pt x="143519" y="220521"/>
                    <a:pt x="143505" y="220532"/>
                  </a:cubicBezTo>
                  <a:close/>
                  <a:moveTo>
                    <a:pt x="82348" y="142"/>
                  </a:moveTo>
                  <a:cubicBezTo>
                    <a:pt x="56111" y="142"/>
                    <a:pt x="31350" y="14242"/>
                    <a:pt x="14315" y="40848"/>
                  </a:cubicBezTo>
                  <a:cubicBezTo>
                    <a:pt x="-7577" y="75032"/>
                    <a:pt x="-4053" y="124955"/>
                    <a:pt x="23085" y="165075"/>
                  </a:cubicBezTo>
                  <a:cubicBezTo>
                    <a:pt x="49606" y="204267"/>
                    <a:pt x="86526" y="214922"/>
                    <a:pt x="122226" y="225220"/>
                  </a:cubicBezTo>
                  <a:cubicBezTo>
                    <a:pt x="128164" y="226939"/>
                    <a:pt x="134112" y="228654"/>
                    <a:pt x="140022" y="230498"/>
                  </a:cubicBezTo>
                  <a:cubicBezTo>
                    <a:pt x="141248" y="230884"/>
                    <a:pt x="142483" y="230650"/>
                    <a:pt x="143505" y="229983"/>
                  </a:cubicBezTo>
                  <a:cubicBezTo>
                    <a:pt x="144856" y="230867"/>
                    <a:pt x="146564" y="230949"/>
                    <a:pt x="148027" y="230010"/>
                  </a:cubicBezTo>
                  <a:cubicBezTo>
                    <a:pt x="190895" y="202412"/>
                    <a:pt x="203417" y="174439"/>
                    <a:pt x="195891" y="123122"/>
                  </a:cubicBezTo>
                  <a:cubicBezTo>
                    <a:pt x="188653" y="73763"/>
                    <a:pt x="164825" y="36605"/>
                    <a:pt x="125077" y="12674"/>
                  </a:cubicBezTo>
                  <a:cubicBezTo>
                    <a:pt x="111060" y="4238"/>
                    <a:pt x="96486" y="147"/>
                    <a:pt x="82348" y="142"/>
                  </a:cubicBezTo>
                  <a:close/>
                </a:path>
              </a:pathLst>
            </a:custGeom>
            <a:solidFill>
              <a:srgbClr val="000000"/>
            </a:solidFill>
            <a:ln w="11850" cap="flat" cmpd="sng">
              <a:solidFill>
                <a:srgbClr val="000000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4" name="Google Shape;374;p10"/>
            <p:cNvSpPr/>
            <p:nvPr/>
          </p:nvSpPr>
          <p:spPr>
            <a:xfrm rot="10800000" flipH="1">
              <a:off x="835426" y="2342014"/>
              <a:ext cx="26413" cy="335880"/>
            </a:xfrm>
            <a:custGeom>
              <a:avLst/>
              <a:gdLst/>
              <a:ahLst/>
              <a:cxnLst/>
              <a:rect l="l" t="t" r="r" b="b"/>
              <a:pathLst>
                <a:path w="26413" h="335880" extrusionOk="0">
                  <a:moveTo>
                    <a:pt x="21787" y="78"/>
                  </a:moveTo>
                  <a:cubicBezTo>
                    <a:pt x="19330" y="78"/>
                    <a:pt x="17278" y="2329"/>
                    <a:pt x="17153" y="5232"/>
                  </a:cubicBezTo>
                  <a:cubicBezTo>
                    <a:pt x="16684" y="16234"/>
                    <a:pt x="15964" y="27465"/>
                    <a:pt x="15273" y="38326"/>
                  </a:cubicBezTo>
                  <a:cubicBezTo>
                    <a:pt x="13722" y="62561"/>
                    <a:pt x="12120" y="87620"/>
                    <a:pt x="13095" y="112294"/>
                  </a:cubicBezTo>
                  <a:cubicBezTo>
                    <a:pt x="14469" y="146983"/>
                    <a:pt x="10537" y="182453"/>
                    <a:pt x="6734" y="216757"/>
                  </a:cubicBezTo>
                  <a:cubicBezTo>
                    <a:pt x="2597" y="254083"/>
                    <a:pt x="-1683" y="292684"/>
                    <a:pt x="712" y="330926"/>
                  </a:cubicBezTo>
                  <a:cubicBezTo>
                    <a:pt x="898" y="333910"/>
                    <a:pt x="3094" y="336194"/>
                    <a:pt x="5685" y="335939"/>
                  </a:cubicBezTo>
                  <a:cubicBezTo>
                    <a:pt x="8243" y="335722"/>
                    <a:pt x="10165" y="333123"/>
                    <a:pt x="9980" y="330134"/>
                  </a:cubicBezTo>
                  <a:cubicBezTo>
                    <a:pt x="7649" y="292982"/>
                    <a:pt x="11865" y="254946"/>
                    <a:pt x="15941" y="218151"/>
                  </a:cubicBezTo>
                  <a:cubicBezTo>
                    <a:pt x="19795" y="183386"/>
                    <a:pt x="23783" y="147433"/>
                    <a:pt x="22372" y="111795"/>
                  </a:cubicBezTo>
                  <a:cubicBezTo>
                    <a:pt x="21420" y="87772"/>
                    <a:pt x="23003" y="63043"/>
                    <a:pt x="24531" y="39129"/>
                  </a:cubicBezTo>
                  <a:cubicBezTo>
                    <a:pt x="25232" y="28208"/>
                    <a:pt x="25951" y="16907"/>
                    <a:pt x="26430" y="5774"/>
                  </a:cubicBezTo>
                  <a:cubicBezTo>
                    <a:pt x="26555" y="2780"/>
                    <a:pt x="24586" y="235"/>
                    <a:pt x="22023" y="83"/>
                  </a:cubicBezTo>
                  <a:cubicBezTo>
                    <a:pt x="21944" y="78"/>
                    <a:pt x="21866" y="78"/>
                    <a:pt x="21787" y="78"/>
                  </a:cubicBezTo>
                </a:path>
              </a:pathLst>
            </a:custGeom>
            <a:solidFill>
              <a:srgbClr val="1D1D1B"/>
            </a:solidFill>
            <a:ln w="10550" cap="flat" cmpd="sng">
              <a:solidFill>
                <a:srgbClr val="000000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5" name="Google Shape;375;p10"/>
            <p:cNvSpPr/>
            <p:nvPr/>
          </p:nvSpPr>
          <p:spPr>
            <a:xfrm rot="10800000" flipH="1">
              <a:off x="979814" y="2332152"/>
              <a:ext cx="14027" cy="323735"/>
            </a:xfrm>
            <a:custGeom>
              <a:avLst/>
              <a:gdLst/>
              <a:ahLst/>
              <a:cxnLst/>
              <a:rect l="l" t="t" r="r" b="b"/>
              <a:pathLst>
                <a:path w="14027" h="323735" extrusionOk="0">
                  <a:moveTo>
                    <a:pt x="9413" y="78"/>
                  </a:moveTo>
                  <a:cubicBezTo>
                    <a:pt x="6887" y="78"/>
                    <a:pt x="4817" y="2449"/>
                    <a:pt x="4770" y="5406"/>
                  </a:cubicBezTo>
                  <a:lnTo>
                    <a:pt x="30" y="318291"/>
                  </a:lnTo>
                  <a:cubicBezTo>
                    <a:pt x="-17" y="321286"/>
                    <a:pt x="2026" y="323760"/>
                    <a:pt x="4589" y="323814"/>
                  </a:cubicBezTo>
                  <a:lnTo>
                    <a:pt x="4673" y="323814"/>
                  </a:lnTo>
                  <a:cubicBezTo>
                    <a:pt x="7198" y="323814"/>
                    <a:pt x="9269" y="321443"/>
                    <a:pt x="9316" y="318481"/>
                  </a:cubicBezTo>
                  <a:lnTo>
                    <a:pt x="14056" y="5601"/>
                  </a:lnTo>
                  <a:cubicBezTo>
                    <a:pt x="14102" y="2606"/>
                    <a:pt x="12060" y="132"/>
                    <a:pt x="9497" y="78"/>
                  </a:cubicBezTo>
                  <a:close/>
                </a:path>
              </a:pathLst>
            </a:custGeom>
            <a:solidFill>
              <a:srgbClr val="1D1D1B"/>
            </a:solidFill>
            <a:ln w="10550" cap="flat" cmpd="sng">
              <a:solidFill>
                <a:srgbClr val="000000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6" name="Google Shape;376;p10"/>
            <p:cNvSpPr/>
            <p:nvPr/>
          </p:nvSpPr>
          <p:spPr>
            <a:xfrm rot="10800000" flipH="1">
              <a:off x="971922" y="2623416"/>
              <a:ext cx="182983" cy="241874"/>
            </a:xfrm>
            <a:custGeom>
              <a:avLst/>
              <a:gdLst/>
              <a:ahLst/>
              <a:cxnLst/>
              <a:rect l="l" t="t" r="r" b="b"/>
              <a:pathLst>
                <a:path w="182983" h="241874" extrusionOk="0">
                  <a:moveTo>
                    <a:pt x="9110" y="192476"/>
                  </a:moveTo>
                  <a:cubicBezTo>
                    <a:pt x="12234" y="184230"/>
                    <a:pt x="13056" y="170428"/>
                    <a:pt x="14092" y="153067"/>
                  </a:cubicBezTo>
                  <a:cubicBezTo>
                    <a:pt x="15995" y="121150"/>
                    <a:pt x="18600" y="77439"/>
                    <a:pt x="37975" y="50307"/>
                  </a:cubicBezTo>
                  <a:cubicBezTo>
                    <a:pt x="63673" y="14322"/>
                    <a:pt x="99475" y="1534"/>
                    <a:pt x="129185" y="17680"/>
                  </a:cubicBezTo>
                  <a:cubicBezTo>
                    <a:pt x="165150" y="37254"/>
                    <a:pt x="181349" y="79718"/>
                    <a:pt x="170456" y="125865"/>
                  </a:cubicBezTo>
                  <a:cubicBezTo>
                    <a:pt x="159388" y="172766"/>
                    <a:pt x="135012" y="205209"/>
                    <a:pt x="98008" y="222288"/>
                  </a:cubicBezTo>
                  <a:cubicBezTo>
                    <a:pt x="60173" y="239736"/>
                    <a:pt x="38569" y="232515"/>
                    <a:pt x="9114" y="192482"/>
                  </a:cubicBezTo>
                  <a:cubicBezTo>
                    <a:pt x="9110" y="192482"/>
                    <a:pt x="9110" y="192482"/>
                    <a:pt x="9110" y="192476"/>
                  </a:cubicBezTo>
                  <a:close/>
                  <a:moveTo>
                    <a:pt x="102948" y="135"/>
                  </a:moveTo>
                  <a:cubicBezTo>
                    <a:pt x="77352" y="135"/>
                    <a:pt x="50799" y="15412"/>
                    <a:pt x="30843" y="43358"/>
                  </a:cubicBezTo>
                  <a:cubicBezTo>
                    <a:pt x="9546" y="73186"/>
                    <a:pt x="6821" y="118915"/>
                    <a:pt x="4829" y="152313"/>
                  </a:cubicBezTo>
                  <a:cubicBezTo>
                    <a:pt x="3872" y="168334"/>
                    <a:pt x="3046" y="182168"/>
                    <a:pt x="474" y="188462"/>
                  </a:cubicBezTo>
                  <a:cubicBezTo>
                    <a:pt x="-357" y="190480"/>
                    <a:pt x="-18" y="192796"/>
                    <a:pt x="1170" y="194381"/>
                  </a:cubicBezTo>
                  <a:cubicBezTo>
                    <a:pt x="697" y="196111"/>
                    <a:pt x="984" y="198075"/>
                    <a:pt x="2071" y="199562"/>
                  </a:cubicBezTo>
                  <a:cubicBezTo>
                    <a:pt x="33977" y="242920"/>
                    <a:pt x="59973" y="251514"/>
                    <a:pt x="101421" y="232374"/>
                  </a:cubicBezTo>
                  <a:cubicBezTo>
                    <a:pt x="141280" y="213982"/>
                    <a:pt x="167522" y="179114"/>
                    <a:pt x="179408" y="128746"/>
                  </a:cubicBezTo>
                  <a:cubicBezTo>
                    <a:pt x="191382" y="78020"/>
                    <a:pt x="172773" y="29437"/>
                    <a:pt x="133109" y="7849"/>
                  </a:cubicBezTo>
                  <a:cubicBezTo>
                    <a:pt x="123549" y="2647"/>
                    <a:pt x="113325" y="135"/>
                    <a:pt x="102948" y="135"/>
                  </a:cubicBezTo>
                  <a:close/>
                </a:path>
              </a:pathLst>
            </a:custGeom>
            <a:solidFill>
              <a:srgbClr val="000000"/>
            </a:solidFill>
            <a:ln w="11850" cap="flat" cmpd="sng">
              <a:solidFill>
                <a:srgbClr val="000000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7" name="Google Shape;377;p10"/>
            <p:cNvSpPr/>
            <p:nvPr/>
          </p:nvSpPr>
          <p:spPr>
            <a:xfrm rot="-10084814" flipH="1">
              <a:off x="596230" y="1285131"/>
              <a:ext cx="174663" cy="745808"/>
            </a:xfrm>
            <a:custGeom>
              <a:avLst/>
              <a:gdLst/>
              <a:ahLst/>
              <a:cxnLst/>
              <a:rect l="l" t="t" r="r" b="b"/>
              <a:pathLst>
                <a:path w="174663" h="745808" extrusionOk="0">
                  <a:moveTo>
                    <a:pt x="49770" y="210163"/>
                  </a:moveTo>
                  <a:cubicBezTo>
                    <a:pt x="44402" y="196530"/>
                    <a:pt x="37006" y="182402"/>
                    <a:pt x="27465" y="167532"/>
                  </a:cubicBezTo>
                  <a:cubicBezTo>
                    <a:pt x="12775" y="144632"/>
                    <a:pt x="5690" y="114212"/>
                    <a:pt x="8020" y="84075"/>
                  </a:cubicBezTo>
                  <a:cubicBezTo>
                    <a:pt x="10216" y="55831"/>
                    <a:pt x="20152" y="30598"/>
                    <a:pt x="36166" y="12472"/>
                  </a:cubicBezTo>
                  <a:lnTo>
                    <a:pt x="134499" y="200278"/>
                  </a:lnTo>
                  <a:lnTo>
                    <a:pt x="51873" y="209024"/>
                  </a:lnTo>
                  <a:cubicBezTo>
                    <a:pt x="51070" y="209116"/>
                    <a:pt x="50350" y="209528"/>
                    <a:pt x="49770" y="210163"/>
                  </a:cubicBezTo>
                  <a:moveTo>
                    <a:pt x="2124" y="69367"/>
                  </a:moveTo>
                  <a:cubicBezTo>
                    <a:pt x="1390" y="73837"/>
                    <a:pt x="838" y="78395"/>
                    <a:pt x="476" y="83028"/>
                  </a:cubicBezTo>
                  <a:cubicBezTo>
                    <a:pt x="-2064" y="115937"/>
                    <a:pt x="5671" y="149151"/>
                    <a:pt x="21712" y="174156"/>
                  </a:cubicBezTo>
                  <a:cubicBezTo>
                    <a:pt x="37526" y="198803"/>
                    <a:pt x="47114" y="221057"/>
                    <a:pt x="51028" y="242183"/>
                  </a:cubicBezTo>
                  <a:cubicBezTo>
                    <a:pt x="66749" y="327067"/>
                    <a:pt x="79159" y="414310"/>
                    <a:pt x="90112" y="491278"/>
                  </a:cubicBezTo>
                  <a:cubicBezTo>
                    <a:pt x="113318" y="654421"/>
                    <a:pt x="126508" y="739820"/>
                    <a:pt x="149765" y="745538"/>
                  </a:cubicBezTo>
                  <a:cubicBezTo>
                    <a:pt x="157871" y="747529"/>
                    <a:pt x="165829" y="739733"/>
                    <a:pt x="174103" y="721705"/>
                  </a:cubicBezTo>
                  <a:cubicBezTo>
                    <a:pt x="175199" y="719329"/>
                    <a:pt x="174642" y="716187"/>
                    <a:pt x="172854" y="714717"/>
                  </a:cubicBezTo>
                  <a:cubicBezTo>
                    <a:pt x="171071" y="713247"/>
                    <a:pt x="168740" y="713996"/>
                    <a:pt x="167640" y="716388"/>
                  </a:cubicBezTo>
                  <a:cubicBezTo>
                    <a:pt x="163276" y="725904"/>
                    <a:pt x="156868" y="736955"/>
                    <a:pt x="151134" y="735545"/>
                  </a:cubicBezTo>
                  <a:cubicBezTo>
                    <a:pt x="131903" y="730814"/>
                    <a:pt x="115221" y="613536"/>
                    <a:pt x="97559" y="489374"/>
                  </a:cubicBezTo>
                  <a:cubicBezTo>
                    <a:pt x="86593" y="412276"/>
                    <a:pt x="74159" y="324891"/>
                    <a:pt x="58387" y="239736"/>
                  </a:cubicBezTo>
                  <a:cubicBezTo>
                    <a:pt x="57133" y="232949"/>
                    <a:pt x="55346" y="226086"/>
                    <a:pt x="53020" y="219099"/>
                  </a:cubicBezTo>
                  <a:lnTo>
                    <a:pt x="141714" y="209707"/>
                  </a:lnTo>
                  <a:cubicBezTo>
                    <a:pt x="143070" y="209561"/>
                    <a:pt x="144267" y="208454"/>
                    <a:pt x="144848" y="206805"/>
                  </a:cubicBezTo>
                  <a:cubicBezTo>
                    <a:pt x="145433" y="205139"/>
                    <a:pt x="145298" y="203213"/>
                    <a:pt x="144518" y="201721"/>
                  </a:cubicBezTo>
                  <a:lnTo>
                    <a:pt x="40047" y="2192"/>
                  </a:lnTo>
                  <a:cubicBezTo>
                    <a:pt x="39458" y="1063"/>
                    <a:pt x="38543" y="298"/>
                    <a:pt x="37522" y="92"/>
                  </a:cubicBezTo>
                  <a:cubicBezTo>
                    <a:pt x="36500" y="-120"/>
                    <a:pt x="35460" y="238"/>
                    <a:pt x="34638" y="1079"/>
                  </a:cubicBezTo>
                  <a:cubicBezTo>
                    <a:pt x="17905" y="18272"/>
                    <a:pt x="6595" y="42165"/>
                    <a:pt x="2124" y="69367"/>
                  </a:cubicBezTo>
                </a:path>
              </a:pathLst>
            </a:custGeom>
            <a:solidFill>
              <a:srgbClr val="000000"/>
            </a:solidFill>
            <a:ln w="11850" cap="flat" cmpd="sng">
              <a:solidFill>
                <a:srgbClr val="000000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378" name="Google Shape;378;p10"/>
            <p:cNvGrpSpPr/>
            <p:nvPr/>
          </p:nvGrpSpPr>
          <p:grpSpPr>
            <a:xfrm>
              <a:off x="848714" y="1744781"/>
              <a:ext cx="272233" cy="280908"/>
              <a:chOff x="5823486" y="2691065"/>
              <a:chExt cx="272233" cy="280908"/>
            </a:xfrm>
          </p:grpSpPr>
          <p:sp>
            <p:nvSpPr>
              <p:cNvPr id="379" name="Google Shape;379;p10"/>
              <p:cNvSpPr/>
              <p:nvPr/>
            </p:nvSpPr>
            <p:spPr>
              <a:xfrm rot="-1084150" flipH="1">
                <a:off x="5853312" y="2718457"/>
                <a:ext cx="212581" cy="226125"/>
              </a:xfrm>
              <a:custGeom>
                <a:avLst/>
                <a:gdLst/>
                <a:ahLst/>
                <a:cxnLst/>
                <a:rect l="l" t="t" r="r" b="b"/>
                <a:pathLst>
                  <a:path w="212581" h="226125" extrusionOk="0">
                    <a:moveTo>
                      <a:pt x="146530" y="177065"/>
                    </a:moveTo>
                    <a:cubicBezTo>
                      <a:pt x="144835" y="175063"/>
                      <a:pt x="142894" y="171900"/>
                      <a:pt x="140981" y="169621"/>
                    </a:cubicBezTo>
                    <a:cubicBezTo>
                      <a:pt x="135581" y="163198"/>
                      <a:pt x="126811" y="155114"/>
                      <a:pt x="122363" y="148533"/>
                    </a:cubicBezTo>
                    <a:cubicBezTo>
                      <a:pt x="120246" y="145397"/>
                      <a:pt x="120989" y="144757"/>
                      <a:pt x="122637" y="141697"/>
                    </a:cubicBezTo>
                    <a:cubicBezTo>
                      <a:pt x="124986" y="137346"/>
                      <a:pt x="128287" y="133646"/>
                      <a:pt x="130535" y="129192"/>
                    </a:cubicBezTo>
                    <a:cubicBezTo>
                      <a:pt x="131514" y="128254"/>
                      <a:pt x="136543" y="131395"/>
                      <a:pt x="137722" y="132100"/>
                    </a:cubicBezTo>
                    <a:cubicBezTo>
                      <a:pt x="148897" y="138762"/>
                      <a:pt x="159980" y="147633"/>
                      <a:pt x="170464" y="155293"/>
                    </a:cubicBezTo>
                    <a:cubicBezTo>
                      <a:pt x="178998" y="161532"/>
                      <a:pt x="202691" y="177032"/>
                      <a:pt x="207533" y="185832"/>
                    </a:cubicBezTo>
                    <a:cubicBezTo>
                      <a:pt x="213634" y="196905"/>
                      <a:pt x="204938" y="212633"/>
                      <a:pt x="197314" y="219604"/>
                    </a:cubicBezTo>
                    <a:cubicBezTo>
                      <a:pt x="190461" y="225870"/>
                      <a:pt x="186018" y="219881"/>
                      <a:pt x="180725" y="214656"/>
                    </a:cubicBezTo>
                    <a:cubicBezTo>
                      <a:pt x="168904" y="202981"/>
                      <a:pt x="157482" y="190015"/>
                      <a:pt x="146530" y="177065"/>
                    </a:cubicBezTo>
                    <a:moveTo>
                      <a:pt x="101391" y="144605"/>
                    </a:moveTo>
                    <a:cubicBezTo>
                      <a:pt x="105388" y="137580"/>
                      <a:pt x="111587" y="130993"/>
                      <a:pt x="115454" y="124092"/>
                    </a:cubicBezTo>
                    <a:cubicBezTo>
                      <a:pt x="117465" y="120501"/>
                      <a:pt x="121077" y="108299"/>
                      <a:pt x="122799" y="106710"/>
                    </a:cubicBezTo>
                    <a:cubicBezTo>
                      <a:pt x="123714" y="105869"/>
                      <a:pt x="126198" y="107931"/>
                      <a:pt x="127011" y="108696"/>
                    </a:cubicBezTo>
                    <a:cubicBezTo>
                      <a:pt x="133125" y="114484"/>
                      <a:pt x="128835" y="125780"/>
                      <a:pt x="125502" y="132138"/>
                    </a:cubicBezTo>
                    <a:cubicBezTo>
                      <a:pt x="121550" y="139679"/>
                      <a:pt x="116350" y="148278"/>
                      <a:pt x="108188" y="149049"/>
                    </a:cubicBezTo>
                    <a:cubicBezTo>
                      <a:pt x="105244" y="149325"/>
                      <a:pt x="101502" y="148701"/>
                      <a:pt x="101391" y="144605"/>
                    </a:cubicBezTo>
                    <a:moveTo>
                      <a:pt x="38145" y="147931"/>
                    </a:moveTo>
                    <a:cubicBezTo>
                      <a:pt x="14108" y="132035"/>
                      <a:pt x="1665" y="107274"/>
                      <a:pt x="2849" y="74761"/>
                    </a:cubicBezTo>
                    <a:cubicBezTo>
                      <a:pt x="4929" y="17595"/>
                      <a:pt x="56670" y="-18250"/>
                      <a:pt x="97769" y="17557"/>
                    </a:cubicBezTo>
                    <a:cubicBezTo>
                      <a:pt x="131616" y="47043"/>
                      <a:pt x="131974" y="112059"/>
                      <a:pt x="97797" y="141611"/>
                    </a:cubicBezTo>
                    <a:cubicBezTo>
                      <a:pt x="80739" y="156356"/>
                      <a:pt x="56721" y="160214"/>
                      <a:pt x="38145" y="147931"/>
                    </a:cubicBezTo>
                    <a:moveTo>
                      <a:pt x="27972" y="145267"/>
                    </a:moveTo>
                    <a:cubicBezTo>
                      <a:pt x="41808" y="157837"/>
                      <a:pt x="62218" y="162123"/>
                      <a:pt x="78965" y="156340"/>
                    </a:cubicBezTo>
                    <a:cubicBezTo>
                      <a:pt x="84653" y="154376"/>
                      <a:pt x="88358" y="151712"/>
                      <a:pt x="93512" y="149168"/>
                    </a:cubicBezTo>
                    <a:cubicBezTo>
                      <a:pt x="99102" y="146417"/>
                      <a:pt x="98953" y="150003"/>
                      <a:pt x="103536" y="151870"/>
                    </a:cubicBezTo>
                    <a:cubicBezTo>
                      <a:pt x="106322" y="153009"/>
                      <a:pt x="108114" y="153139"/>
                      <a:pt x="110946" y="152282"/>
                    </a:cubicBezTo>
                    <a:cubicBezTo>
                      <a:pt x="115751" y="150839"/>
                      <a:pt x="117195" y="147253"/>
                      <a:pt x="122270" y="152125"/>
                    </a:cubicBezTo>
                    <a:cubicBezTo>
                      <a:pt x="129035" y="158624"/>
                      <a:pt x="135154" y="168574"/>
                      <a:pt x="141190" y="175838"/>
                    </a:cubicBezTo>
                    <a:cubicBezTo>
                      <a:pt x="151372" y="188083"/>
                      <a:pt x="161912" y="199742"/>
                      <a:pt x="172841" y="211086"/>
                    </a:cubicBezTo>
                    <a:cubicBezTo>
                      <a:pt x="176616" y="215003"/>
                      <a:pt x="180432" y="219881"/>
                      <a:pt x="184815" y="223358"/>
                    </a:cubicBezTo>
                    <a:cubicBezTo>
                      <a:pt x="195257" y="231654"/>
                      <a:pt x="203043" y="220179"/>
                      <a:pt x="208113" y="210468"/>
                    </a:cubicBezTo>
                    <a:cubicBezTo>
                      <a:pt x="218486" y="190617"/>
                      <a:pt x="209562" y="179880"/>
                      <a:pt x="195383" y="168970"/>
                    </a:cubicBezTo>
                    <a:cubicBezTo>
                      <a:pt x="176486" y="154441"/>
                      <a:pt x="156173" y="142565"/>
                      <a:pt x="137002" y="128324"/>
                    </a:cubicBezTo>
                    <a:cubicBezTo>
                      <a:pt x="135781" y="127418"/>
                      <a:pt x="134518" y="126729"/>
                      <a:pt x="133576" y="125378"/>
                    </a:cubicBezTo>
                    <a:cubicBezTo>
                      <a:pt x="131166" y="121939"/>
                      <a:pt x="132940" y="118569"/>
                      <a:pt x="132782" y="114609"/>
                    </a:cubicBezTo>
                    <a:cubicBezTo>
                      <a:pt x="132471" y="106818"/>
                      <a:pt x="127517" y="105278"/>
                      <a:pt x="124471" y="99614"/>
                    </a:cubicBezTo>
                    <a:cubicBezTo>
                      <a:pt x="124545" y="94009"/>
                      <a:pt x="125641" y="88552"/>
                      <a:pt x="125822" y="82953"/>
                    </a:cubicBezTo>
                    <a:cubicBezTo>
                      <a:pt x="126737" y="54611"/>
                      <a:pt x="113839" y="22108"/>
                      <a:pt x="91557" y="9229"/>
                    </a:cubicBezTo>
                    <a:cubicBezTo>
                      <a:pt x="16197" y="-34336"/>
                      <a:pt x="-34095" y="88899"/>
                      <a:pt x="27972" y="145267"/>
                    </a:cubicBezTo>
                  </a:path>
                </a:pathLst>
              </a:custGeom>
              <a:solidFill>
                <a:srgbClr val="1D1D1B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80" name="Google Shape;380;p10"/>
              <p:cNvSpPr/>
              <p:nvPr/>
            </p:nvSpPr>
            <p:spPr>
              <a:xfrm rot="-1084150" flipH="1">
                <a:off x="5931557" y="2707561"/>
                <a:ext cx="120524" cy="152036"/>
              </a:xfrm>
              <a:custGeom>
                <a:avLst/>
                <a:gdLst/>
                <a:ahLst/>
                <a:cxnLst/>
                <a:rect l="l" t="t" r="r" b="b"/>
                <a:pathLst>
                  <a:path w="120524" h="152036" extrusionOk="0">
                    <a:moveTo>
                      <a:pt x="24735" y="114290"/>
                    </a:moveTo>
                    <a:cubicBezTo>
                      <a:pt x="-3508" y="70172"/>
                      <a:pt x="28594" y="1711"/>
                      <a:pt x="75752" y="23949"/>
                    </a:cubicBezTo>
                    <a:cubicBezTo>
                      <a:pt x="110277" y="40235"/>
                      <a:pt x="114883" y="100608"/>
                      <a:pt x="85386" y="125564"/>
                    </a:cubicBezTo>
                    <a:cubicBezTo>
                      <a:pt x="66935" y="141183"/>
                      <a:pt x="38381" y="135601"/>
                      <a:pt x="24735" y="114290"/>
                    </a:cubicBezTo>
                    <a:moveTo>
                      <a:pt x="35400" y="144785"/>
                    </a:moveTo>
                    <a:cubicBezTo>
                      <a:pt x="53972" y="157068"/>
                      <a:pt x="77990" y="153211"/>
                      <a:pt x="95048" y="138465"/>
                    </a:cubicBezTo>
                    <a:cubicBezTo>
                      <a:pt x="129229" y="108914"/>
                      <a:pt x="128872" y="43897"/>
                      <a:pt x="95025" y="14411"/>
                    </a:cubicBezTo>
                    <a:cubicBezTo>
                      <a:pt x="53926" y="-21396"/>
                      <a:pt x="2185" y="14449"/>
                      <a:pt x="100" y="71615"/>
                    </a:cubicBezTo>
                    <a:cubicBezTo>
                      <a:pt x="-1084" y="104129"/>
                      <a:pt x="11359" y="128889"/>
                      <a:pt x="35400" y="144785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81" name="Google Shape;381;p10"/>
              <p:cNvSpPr/>
              <p:nvPr/>
            </p:nvSpPr>
            <p:spPr>
              <a:xfrm rot="-1084150" flipH="1">
                <a:off x="5875938" y="2865647"/>
                <a:ext cx="88529" cy="93269"/>
              </a:xfrm>
              <a:custGeom>
                <a:avLst/>
                <a:gdLst/>
                <a:ahLst/>
                <a:cxnLst/>
                <a:rect l="l" t="t" r="r" b="b"/>
                <a:pathLst>
                  <a:path w="88529" h="93269" extrusionOk="0">
                    <a:moveTo>
                      <a:pt x="78944" y="70509"/>
                    </a:moveTo>
                    <a:lnTo>
                      <a:pt x="81298" y="64964"/>
                    </a:lnTo>
                    <a:lnTo>
                      <a:pt x="82793" y="65317"/>
                    </a:lnTo>
                    <a:cubicBezTo>
                      <a:pt x="82844" y="68588"/>
                      <a:pt x="82384" y="71599"/>
                      <a:pt x="78944" y="70509"/>
                    </a:cubicBezTo>
                    <a:moveTo>
                      <a:pt x="50106" y="35451"/>
                    </a:moveTo>
                    <a:cubicBezTo>
                      <a:pt x="49800" y="34751"/>
                      <a:pt x="49828" y="33904"/>
                      <a:pt x="50013" y="33167"/>
                    </a:cubicBezTo>
                    <a:cubicBezTo>
                      <a:pt x="50589" y="33172"/>
                      <a:pt x="50961" y="33101"/>
                      <a:pt x="51518" y="33400"/>
                    </a:cubicBezTo>
                    <a:cubicBezTo>
                      <a:pt x="54420" y="34946"/>
                      <a:pt x="59620" y="40588"/>
                      <a:pt x="62907" y="43013"/>
                    </a:cubicBezTo>
                    <a:cubicBezTo>
                      <a:pt x="67118" y="46117"/>
                      <a:pt x="77203" y="50972"/>
                      <a:pt x="79389" y="55502"/>
                    </a:cubicBezTo>
                    <a:cubicBezTo>
                      <a:pt x="79872" y="56501"/>
                      <a:pt x="80453" y="57803"/>
                      <a:pt x="79900" y="58942"/>
                    </a:cubicBezTo>
                    <a:cubicBezTo>
                      <a:pt x="78907" y="60998"/>
                      <a:pt x="76836" y="56712"/>
                      <a:pt x="76130" y="55947"/>
                    </a:cubicBezTo>
                    <a:cubicBezTo>
                      <a:pt x="72499" y="52030"/>
                      <a:pt x="65321" y="47994"/>
                      <a:pt x="60855" y="44527"/>
                    </a:cubicBezTo>
                    <a:cubicBezTo>
                      <a:pt x="59193" y="43236"/>
                      <a:pt x="50622" y="36617"/>
                      <a:pt x="50106" y="35451"/>
                    </a:cubicBezTo>
                    <a:moveTo>
                      <a:pt x="25503" y="48129"/>
                    </a:moveTo>
                    <a:cubicBezTo>
                      <a:pt x="36456" y="61079"/>
                      <a:pt x="47878" y="74051"/>
                      <a:pt x="59699" y="85726"/>
                    </a:cubicBezTo>
                    <a:cubicBezTo>
                      <a:pt x="64987" y="90951"/>
                      <a:pt x="69430" y="96935"/>
                      <a:pt x="76283" y="90669"/>
                    </a:cubicBezTo>
                    <a:cubicBezTo>
                      <a:pt x="83912" y="83697"/>
                      <a:pt x="92608" y="67970"/>
                      <a:pt x="86507" y="56897"/>
                    </a:cubicBezTo>
                    <a:cubicBezTo>
                      <a:pt x="81664" y="48102"/>
                      <a:pt x="57971" y="32602"/>
                      <a:pt x="49433" y="26363"/>
                    </a:cubicBezTo>
                    <a:cubicBezTo>
                      <a:pt x="38949" y="18703"/>
                      <a:pt x="27871" y="9827"/>
                      <a:pt x="16696" y="3165"/>
                    </a:cubicBezTo>
                    <a:cubicBezTo>
                      <a:pt x="15512" y="2465"/>
                      <a:pt x="10488" y="-682"/>
                      <a:pt x="9508" y="257"/>
                    </a:cubicBezTo>
                    <a:cubicBezTo>
                      <a:pt x="7261" y="4711"/>
                      <a:pt x="3955" y="8417"/>
                      <a:pt x="1611" y="12762"/>
                    </a:cubicBezTo>
                    <a:cubicBezTo>
                      <a:pt x="-42" y="15822"/>
                      <a:pt x="-785" y="16462"/>
                      <a:pt x="1337" y="19603"/>
                    </a:cubicBezTo>
                    <a:cubicBezTo>
                      <a:pt x="5780" y="26179"/>
                      <a:pt x="14551" y="34262"/>
                      <a:pt x="19955" y="40686"/>
                    </a:cubicBezTo>
                    <a:cubicBezTo>
                      <a:pt x="21868" y="42970"/>
                      <a:pt x="23809" y="46127"/>
                      <a:pt x="25503" y="48129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82" name="Google Shape;382;p10"/>
              <p:cNvSpPr/>
              <p:nvPr/>
            </p:nvSpPr>
            <p:spPr>
              <a:xfrm rot="-1084150" flipH="1">
                <a:off x="5940205" y="2827576"/>
                <a:ext cx="28708" cy="42593"/>
              </a:xfrm>
              <a:custGeom>
                <a:avLst/>
                <a:gdLst/>
                <a:ahLst/>
                <a:cxnLst/>
                <a:rect l="l" t="t" r="r" b="b"/>
                <a:pathLst>
                  <a:path w="28708" h="42593" extrusionOk="0">
                    <a:moveTo>
                      <a:pt x="25" y="38172"/>
                    </a:moveTo>
                    <a:cubicBezTo>
                      <a:pt x="136" y="42268"/>
                      <a:pt x="3874" y="42892"/>
                      <a:pt x="6822" y="42616"/>
                    </a:cubicBezTo>
                    <a:cubicBezTo>
                      <a:pt x="14980" y="41845"/>
                      <a:pt x="20184" y="33246"/>
                      <a:pt x="24136" y="25705"/>
                    </a:cubicBezTo>
                    <a:cubicBezTo>
                      <a:pt x="27469" y="19347"/>
                      <a:pt x="31759" y="8051"/>
                      <a:pt x="25640" y="2263"/>
                    </a:cubicBezTo>
                    <a:cubicBezTo>
                      <a:pt x="24827" y="1498"/>
                      <a:pt x="22343" y="-564"/>
                      <a:pt x="21429" y="277"/>
                    </a:cubicBezTo>
                    <a:cubicBezTo>
                      <a:pt x="19706" y="1867"/>
                      <a:pt x="16099" y="14068"/>
                      <a:pt x="14088" y="17659"/>
                    </a:cubicBezTo>
                    <a:cubicBezTo>
                      <a:pt x="10221" y="24560"/>
                      <a:pt x="4022" y="31147"/>
                      <a:pt x="25" y="38172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83" name="Google Shape;383;p10"/>
              <p:cNvSpPr/>
              <p:nvPr/>
            </p:nvSpPr>
            <p:spPr>
              <a:xfrm rot="9715850">
                <a:off x="5950045" y="2729747"/>
                <a:ext cx="85561" cy="108408"/>
              </a:xfrm>
              <a:custGeom>
                <a:avLst/>
                <a:gdLst/>
                <a:ahLst/>
                <a:cxnLst/>
                <a:rect l="l" t="t" r="r" b="b"/>
                <a:pathLst>
                  <a:path w="85561" h="108408" extrusionOk="0">
                    <a:moveTo>
                      <a:pt x="18979" y="14850"/>
                    </a:moveTo>
                    <a:cubicBezTo>
                      <a:pt x="1985" y="35846"/>
                      <a:pt x="257" y="69288"/>
                      <a:pt x="17565" y="90964"/>
                    </a:cubicBezTo>
                    <a:lnTo>
                      <a:pt x="17565" y="90964"/>
                    </a:lnTo>
                    <a:cubicBezTo>
                      <a:pt x="26846" y="102602"/>
                      <a:pt x="38016" y="109772"/>
                      <a:pt x="52175" y="107566"/>
                    </a:cubicBezTo>
                    <a:lnTo>
                      <a:pt x="52175" y="107566"/>
                    </a:lnTo>
                    <a:cubicBezTo>
                      <a:pt x="98117" y="100322"/>
                      <a:pt x="105984" y="18399"/>
                      <a:pt x="60833" y="1650"/>
                    </a:cubicBezTo>
                    <a:lnTo>
                      <a:pt x="60833" y="1650"/>
                    </a:lnTo>
                    <a:cubicBezTo>
                      <a:pt x="57053" y="235"/>
                      <a:pt x="53120" y="-445"/>
                      <a:pt x="49187" y="-445"/>
                    </a:cubicBezTo>
                    <a:lnTo>
                      <a:pt x="49187" y="-445"/>
                    </a:lnTo>
                    <a:cubicBezTo>
                      <a:pt x="37855" y="-445"/>
                      <a:pt x="26684" y="5107"/>
                      <a:pt x="18979" y="14850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84" name="Google Shape;384;p10"/>
              <p:cNvSpPr/>
              <p:nvPr/>
            </p:nvSpPr>
            <p:spPr>
              <a:xfrm rot="-1084150" flipH="1">
                <a:off x="5950011" y="2729760"/>
                <a:ext cx="85538" cy="108412"/>
              </a:xfrm>
              <a:custGeom>
                <a:avLst/>
                <a:gdLst/>
                <a:ahLst/>
                <a:cxnLst/>
                <a:rect l="l" t="t" r="r" b="b"/>
                <a:pathLst>
                  <a:path w="85538" h="108412" extrusionOk="0">
                    <a:moveTo>
                      <a:pt x="13562" y="93197"/>
                    </a:moveTo>
                    <a:cubicBezTo>
                      <a:pt x="-3306" y="72207"/>
                      <a:pt x="-5131" y="38765"/>
                      <a:pt x="12169" y="17070"/>
                    </a:cubicBezTo>
                    <a:cubicBezTo>
                      <a:pt x="21441" y="5443"/>
                      <a:pt x="32686" y="-1734"/>
                      <a:pt x="46745" y="479"/>
                    </a:cubicBezTo>
                    <a:cubicBezTo>
                      <a:pt x="92724" y="7727"/>
                      <a:pt x="100608" y="89649"/>
                      <a:pt x="55497" y="106396"/>
                    </a:cubicBezTo>
                    <a:cubicBezTo>
                      <a:pt x="40755" y="111871"/>
                      <a:pt x="24110" y="106326"/>
                      <a:pt x="13562" y="93197"/>
                    </a:cubicBezTo>
                    <a:close/>
                  </a:path>
                </a:pathLst>
              </a:custGeom>
              <a:noFill/>
              <a:ln w="15700" cap="flat" cmpd="sng">
                <a:solidFill>
                  <a:srgbClr val="1D1D1B"/>
                </a:solidFill>
                <a:prstDash val="solid"/>
                <a:miter lim="8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sp>
          <p:nvSpPr>
            <p:cNvPr id="385" name="Google Shape;385;p10"/>
            <p:cNvSpPr/>
            <p:nvPr/>
          </p:nvSpPr>
          <p:spPr>
            <a:xfrm rot="10800000" flipH="1">
              <a:off x="797875" y="1979250"/>
              <a:ext cx="237899" cy="140862"/>
            </a:xfrm>
            <a:custGeom>
              <a:avLst/>
              <a:gdLst/>
              <a:ahLst/>
              <a:cxnLst/>
              <a:rect l="l" t="t" r="r" b="b"/>
              <a:pathLst>
                <a:path w="237899" h="140862" extrusionOk="0">
                  <a:moveTo>
                    <a:pt x="-2" y="140960"/>
                  </a:moveTo>
                  <a:lnTo>
                    <a:pt x="237898" y="140960"/>
                  </a:lnTo>
                  <a:cubicBezTo>
                    <a:pt x="228227" y="111446"/>
                    <a:pt x="199817" y="33024"/>
                    <a:pt x="152356" y="7770"/>
                  </a:cubicBezTo>
                  <a:cubicBezTo>
                    <a:pt x="66968" y="-37662"/>
                    <a:pt x="2830" y="133163"/>
                    <a:pt x="-2" y="140960"/>
                  </a:cubicBezTo>
                  <a:close/>
                </a:path>
              </a:pathLst>
            </a:custGeom>
            <a:solidFill>
              <a:srgbClr val="C8BCC0"/>
            </a:solidFill>
            <a:ln w="15700" cap="rnd" cmpd="sng">
              <a:solidFill>
                <a:srgbClr val="1D1D1B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386" name="Google Shape;386;p10"/>
          <p:cNvGrpSpPr/>
          <p:nvPr/>
        </p:nvGrpSpPr>
        <p:grpSpPr>
          <a:xfrm>
            <a:off x="1656473" y="2887221"/>
            <a:ext cx="736858" cy="1532594"/>
            <a:chOff x="3077675" y="861691"/>
            <a:chExt cx="736858" cy="1532594"/>
          </a:xfrm>
        </p:grpSpPr>
        <p:sp>
          <p:nvSpPr>
            <p:cNvPr id="387" name="Google Shape;387;p10"/>
            <p:cNvSpPr/>
            <p:nvPr/>
          </p:nvSpPr>
          <p:spPr>
            <a:xfrm rot="10800000" flipH="1">
              <a:off x="3389009" y="925830"/>
              <a:ext cx="228326" cy="157295"/>
            </a:xfrm>
            <a:custGeom>
              <a:avLst/>
              <a:gdLst/>
              <a:ahLst/>
              <a:cxnLst/>
              <a:rect l="l" t="t" r="r" b="b"/>
              <a:pathLst>
                <a:path w="228326" h="157295" extrusionOk="0">
                  <a:moveTo>
                    <a:pt x="228380" y="153882"/>
                  </a:moveTo>
                  <a:lnTo>
                    <a:pt x="223931" y="124532"/>
                  </a:lnTo>
                  <a:lnTo>
                    <a:pt x="211807" y="117040"/>
                  </a:lnTo>
                  <a:cubicBezTo>
                    <a:pt x="116406" y="123307"/>
                    <a:pt x="51588" y="69536"/>
                    <a:pt x="54" y="27"/>
                  </a:cubicBezTo>
                  <a:cubicBezTo>
                    <a:pt x="24165" y="93971"/>
                    <a:pt x="127786" y="175230"/>
                    <a:pt x="228380" y="153882"/>
                  </a:cubicBezTo>
                </a:path>
              </a:pathLst>
            </a:custGeom>
            <a:solidFill>
              <a:srgbClr val="1D1D1B"/>
            </a:solidFill>
            <a:ln w="9525" cap="flat" cmpd="sng">
              <a:solidFill>
                <a:srgbClr val="1D1D1B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8" name="Google Shape;388;p10"/>
            <p:cNvSpPr/>
            <p:nvPr/>
          </p:nvSpPr>
          <p:spPr>
            <a:xfrm rot="10800000" flipH="1">
              <a:off x="3077675" y="861691"/>
              <a:ext cx="736858" cy="1532594"/>
            </a:xfrm>
            <a:custGeom>
              <a:avLst/>
              <a:gdLst/>
              <a:ahLst/>
              <a:cxnLst/>
              <a:rect l="l" t="t" r="r" b="b"/>
              <a:pathLst>
                <a:path w="736858" h="1532594" extrusionOk="0">
                  <a:moveTo>
                    <a:pt x="697414" y="970588"/>
                  </a:moveTo>
                  <a:lnTo>
                    <a:pt x="656701" y="965014"/>
                  </a:lnTo>
                  <a:lnTo>
                    <a:pt x="671213" y="1051893"/>
                  </a:lnTo>
                  <a:lnTo>
                    <a:pt x="705354" y="1050494"/>
                  </a:lnTo>
                  <a:close/>
                  <a:moveTo>
                    <a:pt x="432857" y="349336"/>
                  </a:moveTo>
                  <a:cubicBezTo>
                    <a:pt x="425409" y="339008"/>
                    <a:pt x="435861" y="324038"/>
                    <a:pt x="408486" y="330085"/>
                  </a:cubicBezTo>
                  <a:cubicBezTo>
                    <a:pt x="406439" y="377763"/>
                    <a:pt x="442120" y="417730"/>
                    <a:pt x="468007" y="454998"/>
                  </a:cubicBezTo>
                  <a:cubicBezTo>
                    <a:pt x="450989" y="468767"/>
                    <a:pt x="383674" y="390839"/>
                    <a:pt x="373629" y="378186"/>
                  </a:cubicBezTo>
                  <a:cubicBezTo>
                    <a:pt x="366129" y="376690"/>
                    <a:pt x="367271" y="387463"/>
                    <a:pt x="368858" y="392381"/>
                  </a:cubicBezTo>
                  <a:cubicBezTo>
                    <a:pt x="372004" y="402140"/>
                    <a:pt x="434151" y="488198"/>
                    <a:pt x="445266" y="500558"/>
                  </a:cubicBezTo>
                  <a:cubicBezTo>
                    <a:pt x="451292" y="507261"/>
                    <a:pt x="444839" y="518882"/>
                    <a:pt x="467960" y="512766"/>
                  </a:cubicBezTo>
                  <a:cubicBezTo>
                    <a:pt x="480638" y="430319"/>
                    <a:pt x="480529" y="415436"/>
                    <a:pt x="432857" y="349336"/>
                  </a:cubicBezTo>
                  <a:moveTo>
                    <a:pt x="319168" y="378149"/>
                  </a:moveTo>
                  <a:cubicBezTo>
                    <a:pt x="319040" y="384512"/>
                    <a:pt x="318836" y="390991"/>
                    <a:pt x="319068" y="397377"/>
                  </a:cubicBezTo>
                  <a:cubicBezTo>
                    <a:pt x="304064" y="373542"/>
                    <a:pt x="278617" y="360462"/>
                    <a:pt x="289381" y="320418"/>
                  </a:cubicBezTo>
                  <a:lnTo>
                    <a:pt x="324081" y="349230"/>
                  </a:lnTo>
                  <a:cubicBezTo>
                    <a:pt x="345652" y="330208"/>
                    <a:pt x="270828" y="269706"/>
                    <a:pt x="259542" y="281984"/>
                  </a:cubicBezTo>
                  <a:lnTo>
                    <a:pt x="249441" y="380902"/>
                  </a:lnTo>
                  <a:lnTo>
                    <a:pt x="329127" y="474259"/>
                  </a:lnTo>
                  <a:cubicBezTo>
                    <a:pt x="352025" y="462326"/>
                    <a:pt x="320073" y="424837"/>
                    <a:pt x="319068" y="397377"/>
                  </a:cubicBezTo>
                  <a:cubicBezTo>
                    <a:pt x="351902" y="449534"/>
                    <a:pt x="388445" y="491161"/>
                    <a:pt x="408434" y="551292"/>
                  </a:cubicBezTo>
                  <a:cubicBezTo>
                    <a:pt x="404790" y="550063"/>
                    <a:pt x="399209" y="552311"/>
                    <a:pt x="391354" y="548397"/>
                  </a:cubicBezTo>
                  <a:cubicBezTo>
                    <a:pt x="366812" y="536175"/>
                    <a:pt x="317998" y="451883"/>
                    <a:pt x="279356" y="445570"/>
                  </a:cubicBezTo>
                  <a:cubicBezTo>
                    <a:pt x="292451" y="466432"/>
                    <a:pt x="319471" y="539368"/>
                    <a:pt x="333803" y="551531"/>
                  </a:cubicBezTo>
                  <a:cubicBezTo>
                    <a:pt x="346936" y="562675"/>
                    <a:pt x="361861" y="557426"/>
                    <a:pt x="370649" y="561946"/>
                  </a:cubicBezTo>
                  <a:cubicBezTo>
                    <a:pt x="383930" y="568777"/>
                    <a:pt x="382764" y="590736"/>
                    <a:pt x="418322" y="580096"/>
                  </a:cubicBezTo>
                  <a:cubicBezTo>
                    <a:pt x="421818" y="567460"/>
                    <a:pt x="411262" y="559798"/>
                    <a:pt x="408434" y="551292"/>
                  </a:cubicBezTo>
                  <a:cubicBezTo>
                    <a:pt x="443475" y="563134"/>
                    <a:pt x="422993" y="565410"/>
                    <a:pt x="443138" y="599343"/>
                  </a:cubicBezTo>
                  <a:cubicBezTo>
                    <a:pt x="460886" y="585675"/>
                    <a:pt x="462194" y="557977"/>
                    <a:pt x="457897" y="538845"/>
                  </a:cubicBezTo>
                  <a:cubicBezTo>
                    <a:pt x="456310" y="531788"/>
                    <a:pt x="374042" y="450943"/>
                    <a:pt x="358909" y="430925"/>
                  </a:cubicBezTo>
                  <a:cubicBezTo>
                    <a:pt x="345847" y="413656"/>
                    <a:pt x="344051" y="385127"/>
                    <a:pt x="319168" y="378149"/>
                  </a:cubicBezTo>
                  <a:moveTo>
                    <a:pt x="56090" y="984284"/>
                  </a:moveTo>
                  <a:cubicBezTo>
                    <a:pt x="23072" y="996882"/>
                    <a:pt x="27483" y="1047906"/>
                    <a:pt x="40180" y="1074751"/>
                  </a:cubicBezTo>
                  <a:lnTo>
                    <a:pt x="70791" y="1080435"/>
                  </a:lnTo>
                  <a:cubicBezTo>
                    <a:pt x="69749" y="1056568"/>
                    <a:pt x="72615" y="1031949"/>
                    <a:pt x="70834" y="1008063"/>
                  </a:cubicBezTo>
                  <a:cubicBezTo>
                    <a:pt x="70028" y="997240"/>
                    <a:pt x="76614" y="976452"/>
                    <a:pt x="56090" y="984284"/>
                  </a:cubicBezTo>
                  <a:moveTo>
                    <a:pt x="656735" y="1080417"/>
                  </a:moveTo>
                  <a:cubicBezTo>
                    <a:pt x="653134" y="1180537"/>
                    <a:pt x="588510" y="1308681"/>
                    <a:pt x="478492" y="1326216"/>
                  </a:cubicBezTo>
                  <a:cubicBezTo>
                    <a:pt x="410954" y="1336980"/>
                    <a:pt x="306670" y="1331447"/>
                    <a:pt x="289329" y="1253592"/>
                  </a:cubicBezTo>
                  <a:cubicBezTo>
                    <a:pt x="321376" y="1267838"/>
                    <a:pt x="358194" y="1272403"/>
                    <a:pt x="390823" y="1283217"/>
                  </a:cubicBezTo>
                  <a:cubicBezTo>
                    <a:pt x="401578" y="1286778"/>
                    <a:pt x="394917" y="1309626"/>
                    <a:pt x="443584" y="1302377"/>
                  </a:cubicBezTo>
                  <a:cubicBezTo>
                    <a:pt x="461516" y="1299702"/>
                    <a:pt x="457058" y="1286218"/>
                    <a:pt x="465743" y="1283199"/>
                  </a:cubicBezTo>
                  <a:cubicBezTo>
                    <a:pt x="499651" y="1271408"/>
                    <a:pt x="534688" y="1273082"/>
                    <a:pt x="564114" y="1240897"/>
                  </a:cubicBezTo>
                  <a:cubicBezTo>
                    <a:pt x="668262" y="1126999"/>
                    <a:pt x="630458" y="897116"/>
                    <a:pt x="561295" y="773560"/>
                  </a:cubicBezTo>
                  <a:cubicBezTo>
                    <a:pt x="517826" y="695898"/>
                    <a:pt x="430872" y="602921"/>
                    <a:pt x="334149" y="609069"/>
                  </a:cubicBezTo>
                  <a:cubicBezTo>
                    <a:pt x="271358" y="613061"/>
                    <a:pt x="144242" y="732056"/>
                    <a:pt x="122543" y="788980"/>
                  </a:cubicBezTo>
                  <a:cubicBezTo>
                    <a:pt x="47808" y="985054"/>
                    <a:pt x="121330" y="1243476"/>
                    <a:pt x="245987" y="1406117"/>
                  </a:cubicBezTo>
                  <a:lnTo>
                    <a:pt x="338873" y="1532476"/>
                  </a:lnTo>
                  <a:cubicBezTo>
                    <a:pt x="320296" y="1534389"/>
                    <a:pt x="307646" y="1523465"/>
                    <a:pt x="295180" y="1512371"/>
                  </a:cubicBezTo>
                  <a:cubicBezTo>
                    <a:pt x="248460" y="1470808"/>
                    <a:pt x="121619" y="1263149"/>
                    <a:pt x="98901" y="1202303"/>
                  </a:cubicBezTo>
                  <a:cubicBezTo>
                    <a:pt x="90387" y="1179486"/>
                    <a:pt x="81916" y="1116671"/>
                    <a:pt x="76164" y="1108904"/>
                  </a:cubicBezTo>
                  <a:cubicBezTo>
                    <a:pt x="59278" y="1086088"/>
                    <a:pt x="-10572" y="1119030"/>
                    <a:pt x="1486" y="1018749"/>
                  </a:cubicBezTo>
                  <a:cubicBezTo>
                    <a:pt x="6527" y="976805"/>
                    <a:pt x="34078" y="979237"/>
                    <a:pt x="47832" y="961972"/>
                  </a:cubicBezTo>
                  <a:cubicBezTo>
                    <a:pt x="82129" y="918922"/>
                    <a:pt x="72677" y="822739"/>
                    <a:pt x="96821" y="764058"/>
                  </a:cubicBezTo>
                  <a:cubicBezTo>
                    <a:pt x="116549" y="716122"/>
                    <a:pt x="178099" y="665621"/>
                    <a:pt x="219787" y="632780"/>
                  </a:cubicBezTo>
                  <a:cubicBezTo>
                    <a:pt x="219948" y="632147"/>
                    <a:pt x="219943" y="631436"/>
                    <a:pt x="219853" y="630688"/>
                  </a:cubicBezTo>
                  <a:cubicBezTo>
                    <a:pt x="224297" y="629078"/>
                    <a:pt x="227642" y="626206"/>
                    <a:pt x="229997" y="622705"/>
                  </a:cubicBezTo>
                  <a:cubicBezTo>
                    <a:pt x="234313" y="620122"/>
                    <a:pt x="237293" y="616190"/>
                    <a:pt x="238952" y="611730"/>
                  </a:cubicBezTo>
                  <a:cubicBezTo>
                    <a:pt x="242761" y="612763"/>
                    <a:pt x="246343" y="612010"/>
                    <a:pt x="249560" y="608918"/>
                  </a:cubicBezTo>
                  <a:cubicBezTo>
                    <a:pt x="213258" y="565864"/>
                    <a:pt x="203370" y="261493"/>
                    <a:pt x="244831" y="252992"/>
                  </a:cubicBezTo>
                  <a:lnTo>
                    <a:pt x="289225" y="272271"/>
                  </a:lnTo>
                  <a:cubicBezTo>
                    <a:pt x="280223" y="200784"/>
                    <a:pt x="268070" y="120760"/>
                    <a:pt x="289277" y="51155"/>
                  </a:cubicBezTo>
                  <a:lnTo>
                    <a:pt x="219725" y="51017"/>
                  </a:lnTo>
                  <a:lnTo>
                    <a:pt x="220810" y="13606"/>
                  </a:lnTo>
                  <a:lnTo>
                    <a:pt x="317903" y="13753"/>
                  </a:lnTo>
                  <a:lnTo>
                    <a:pt x="299089" y="272252"/>
                  </a:lnTo>
                  <a:lnTo>
                    <a:pt x="417563" y="271527"/>
                  </a:lnTo>
                  <a:cubicBezTo>
                    <a:pt x="434696" y="182937"/>
                    <a:pt x="453595" y="93681"/>
                    <a:pt x="448099" y="2912"/>
                  </a:cubicBezTo>
                  <a:cubicBezTo>
                    <a:pt x="536578" y="-11476"/>
                    <a:pt x="602065" y="33202"/>
                    <a:pt x="482538" y="50178"/>
                  </a:cubicBezTo>
                  <a:cubicBezTo>
                    <a:pt x="488678" y="119930"/>
                    <a:pt x="449454" y="187901"/>
                    <a:pt x="438074" y="248211"/>
                  </a:cubicBezTo>
                  <a:cubicBezTo>
                    <a:pt x="432710" y="276616"/>
                    <a:pt x="472186" y="246903"/>
                    <a:pt x="487793" y="262783"/>
                  </a:cubicBezTo>
                  <a:lnTo>
                    <a:pt x="497685" y="224275"/>
                  </a:lnTo>
                  <a:cubicBezTo>
                    <a:pt x="520233" y="354369"/>
                    <a:pt x="506460" y="488239"/>
                    <a:pt x="488664" y="618144"/>
                  </a:cubicBezTo>
                  <a:cubicBezTo>
                    <a:pt x="490403" y="618750"/>
                    <a:pt x="492246" y="619452"/>
                    <a:pt x="494084" y="620149"/>
                  </a:cubicBezTo>
                  <a:cubicBezTo>
                    <a:pt x="495108" y="623976"/>
                    <a:pt x="497022" y="627518"/>
                    <a:pt x="500068" y="630124"/>
                  </a:cubicBezTo>
                  <a:cubicBezTo>
                    <a:pt x="502091" y="631854"/>
                    <a:pt x="503968" y="633735"/>
                    <a:pt x="505825" y="635629"/>
                  </a:cubicBezTo>
                  <a:cubicBezTo>
                    <a:pt x="506877" y="637483"/>
                    <a:pt x="508108" y="639236"/>
                    <a:pt x="509748" y="640667"/>
                  </a:cubicBezTo>
                  <a:cubicBezTo>
                    <a:pt x="509999" y="640869"/>
                    <a:pt x="510207" y="641112"/>
                    <a:pt x="510449" y="641323"/>
                  </a:cubicBezTo>
                  <a:cubicBezTo>
                    <a:pt x="510548" y="641424"/>
                    <a:pt x="510648" y="641516"/>
                    <a:pt x="510752" y="641612"/>
                  </a:cubicBezTo>
                  <a:cubicBezTo>
                    <a:pt x="511235" y="642057"/>
                    <a:pt x="511742" y="642489"/>
                    <a:pt x="512197" y="642970"/>
                  </a:cubicBezTo>
                  <a:cubicBezTo>
                    <a:pt x="513429" y="644851"/>
                    <a:pt x="514670" y="646751"/>
                    <a:pt x="515973" y="648591"/>
                  </a:cubicBezTo>
                  <a:cubicBezTo>
                    <a:pt x="519446" y="653509"/>
                    <a:pt x="522867" y="657262"/>
                    <a:pt x="527145" y="660822"/>
                  </a:cubicBezTo>
                  <a:cubicBezTo>
                    <a:pt x="527619" y="663442"/>
                    <a:pt x="528453" y="665984"/>
                    <a:pt x="529779" y="668287"/>
                  </a:cubicBezTo>
                  <a:lnTo>
                    <a:pt x="527590" y="666828"/>
                  </a:lnTo>
                  <a:cubicBezTo>
                    <a:pt x="581085" y="745963"/>
                    <a:pt x="646856" y="826143"/>
                    <a:pt x="647041" y="926172"/>
                  </a:cubicBezTo>
                  <a:cubicBezTo>
                    <a:pt x="759939" y="899712"/>
                    <a:pt x="770239" y="1121732"/>
                    <a:pt x="656735" y="1080417"/>
                  </a:cubicBezTo>
                </a:path>
              </a:pathLst>
            </a:custGeom>
            <a:solidFill>
              <a:srgbClr val="1D1D1B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9" name="Google Shape;389;p10"/>
            <p:cNvSpPr/>
            <p:nvPr/>
          </p:nvSpPr>
          <p:spPr>
            <a:xfrm rot="10800000" flipH="1">
              <a:off x="3304810" y="1790897"/>
              <a:ext cx="276251" cy="330827"/>
            </a:xfrm>
            <a:custGeom>
              <a:avLst/>
              <a:gdLst/>
              <a:ahLst/>
              <a:cxnLst/>
              <a:rect l="l" t="t" r="r" b="b"/>
              <a:pathLst>
                <a:path w="276251" h="330827" extrusionOk="0">
                  <a:moveTo>
                    <a:pt x="171034" y="84625"/>
                  </a:moveTo>
                  <a:cubicBezTo>
                    <a:pt x="163511" y="79165"/>
                    <a:pt x="155992" y="73705"/>
                    <a:pt x="148468" y="68245"/>
                  </a:cubicBezTo>
                  <a:cubicBezTo>
                    <a:pt x="149918" y="82184"/>
                    <a:pt x="137893" y="98838"/>
                    <a:pt x="118909" y="95484"/>
                  </a:cubicBezTo>
                  <a:cubicBezTo>
                    <a:pt x="103539" y="92773"/>
                    <a:pt x="92794" y="84111"/>
                    <a:pt x="81864" y="73921"/>
                  </a:cubicBezTo>
                  <a:cubicBezTo>
                    <a:pt x="79253" y="71494"/>
                    <a:pt x="76633" y="69190"/>
                    <a:pt x="73984" y="66965"/>
                  </a:cubicBezTo>
                  <a:cubicBezTo>
                    <a:pt x="73099" y="73875"/>
                    <a:pt x="69209" y="80394"/>
                    <a:pt x="63571" y="84381"/>
                  </a:cubicBezTo>
                  <a:cubicBezTo>
                    <a:pt x="65679" y="87134"/>
                    <a:pt x="67413" y="89460"/>
                    <a:pt x="68157" y="90378"/>
                  </a:cubicBezTo>
                  <a:cubicBezTo>
                    <a:pt x="72279" y="95448"/>
                    <a:pt x="76424" y="100504"/>
                    <a:pt x="80565" y="105560"/>
                  </a:cubicBezTo>
                  <a:cubicBezTo>
                    <a:pt x="89870" y="94007"/>
                    <a:pt x="110153" y="90355"/>
                    <a:pt x="119847" y="106881"/>
                  </a:cubicBezTo>
                  <a:cubicBezTo>
                    <a:pt x="125741" y="117062"/>
                    <a:pt x="133463" y="125619"/>
                    <a:pt x="141916" y="133547"/>
                  </a:cubicBezTo>
                  <a:cubicBezTo>
                    <a:pt x="140329" y="129587"/>
                    <a:pt x="138841" y="125609"/>
                    <a:pt x="137600" y="121572"/>
                  </a:cubicBezTo>
                  <a:cubicBezTo>
                    <a:pt x="130900" y="99733"/>
                    <a:pt x="156039" y="87304"/>
                    <a:pt x="172759" y="96586"/>
                  </a:cubicBezTo>
                  <a:cubicBezTo>
                    <a:pt x="172020" y="92640"/>
                    <a:pt x="171442" y="88657"/>
                    <a:pt x="171034" y="84625"/>
                  </a:cubicBezTo>
                  <a:moveTo>
                    <a:pt x="120884" y="201904"/>
                  </a:moveTo>
                  <a:cubicBezTo>
                    <a:pt x="120382" y="204212"/>
                    <a:pt x="119534" y="206400"/>
                    <a:pt x="118369" y="208401"/>
                  </a:cubicBezTo>
                  <a:cubicBezTo>
                    <a:pt x="120358" y="210690"/>
                    <a:pt x="121709" y="213090"/>
                    <a:pt x="122528" y="215526"/>
                  </a:cubicBezTo>
                  <a:cubicBezTo>
                    <a:pt x="123282" y="216021"/>
                    <a:pt x="124030" y="216567"/>
                    <a:pt x="124769" y="217164"/>
                  </a:cubicBezTo>
                  <a:cubicBezTo>
                    <a:pt x="128105" y="219866"/>
                    <a:pt x="131417" y="222601"/>
                    <a:pt x="134743" y="225312"/>
                  </a:cubicBezTo>
                  <a:cubicBezTo>
                    <a:pt x="130118" y="217512"/>
                    <a:pt x="125475" y="209722"/>
                    <a:pt x="120884" y="201904"/>
                  </a:cubicBezTo>
                  <a:moveTo>
                    <a:pt x="241742" y="110038"/>
                  </a:moveTo>
                  <a:cubicBezTo>
                    <a:pt x="237355" y="107519"/>
                    <a:pt x="232968" y="105014"/>
                    <a:pt x="228576" y="102527"/>
                  </a:cubicBezTo>
                  <a:cubicBezTo>
                    <a:pt x="230954" y="106133"/>
                    <a:pt x="233655" y="109556"/>
                    <a:pt x="236748" y="112708"/>
                  </a:cubicBezTo>
                  <a:cubicBezTo>
                    <a:pt x="245708" y="121838"/>
                    <a:pt x="257315" y="127536"/>
                    <a:pt x="257846" y="141709"/>
                  </a:cubicBezTo>
                  <a:cubicBezTo>
                    <a:pt x="258121" y="149073"/>
                    <a:pt x="255586" y="156129"/>
                    <a:pt x="251407" y="162612"/>
                  </a:cubicBezTo>
                  <a:cubicBezTo>
                    <a:pt x="257064" y="176752"/>
                    <a:pt x="260528" y="191108"/>
                    <a:pt x="258410" y="206180"/>
                  </a:cubicBezTo>
                  <a:cubicBezTo>
                    <a:pt x="257225" y="214599"/>
                    <a:pt x="250971" y="219435"/>
                    <a:pt x="243571" y="221357"/>
                  </a:cubicBezTo>
                  <a:cubicBezTo>
                    <a:pt x="248261" y="234598"/>
                    <a:pt x="250602" y="248495"/>
                    <a:pt x="248920" y="263526"/>
                  </a:cubicBezTo>
                  <a:cubicBezTo>
                    <a:pt x="247963" y="272050"/>
                    <a:pt x="242969" y="279116"/>
                    <a:pt x="236336" y="283043"/>
                  </a:cubicBezTo>
                  <a:cubicBezTo>
                    <a:pt x="236033" y="293596"/>
                    <a:pt x="232792" y="304488"/>
                    <a:pt x="230295" y="314389"/>
                  </a:cubicBezTo>
                  <a:cubicBezTo>
                    <a:pt x="225794" y="332213"/>
                    <a:pt x="199921" y="336577"/>
                    <a:pt x="188872" y="322638"/>
                  </a:cubicBezTo>
                  <a:cubicBezTo>
                    <a:pt x="181500" y="329291"/>
                    <a:pt x="169968" y="331241"/>
                    <a:pt x="160625" y="325942"/>
                  </a:cubicBezTo>
                  <a:cubicBezTo>
                    <a:pt x="145649" y="317454"/>
                    <a:pt x="131014" y="307989"/>
                    <a:pt x="117402" y="297386"/>
                  </a:cubicBezTo>
                  <a:cubicBezTo>
                    <a:pt x="111845" y="307186"/>
                    <a:pt x="100156" y="312742"/>
                    <a:pt x="86706" y="304745"/>
                  </a:cubicBezTo>
                  <a:cubicBezTo>
                    <a:pt x="84640" y="303520"/>
                    <a:pt x="82574" y="302341"/>
                    <a:pt x="80508" y="301203"/>
                  </a:cubicBezTo>
                  <a:cubicBezTo>
                    <a:pt x="80347" y="304786"/>
                    <a:pt x="79798" y="308548"/>
                    <a:pt x="78651" y="312604"/>
                  </a:cubicBezTo>
                  <a:cubicBezTo>
                    <a:pt x="73563" y="330658"/>
                    <a:pt x="44591" y="336223"/>
                    <a:pt x="35352" y="318082"/>
                  </a:cubicBezTo>
                  <a:cubicBezTo>
                    <a:pt x="26829" y="301331"/>
                    <a:pt x="20215" y="284475"/>
                    <a:pt x="15790" y="266274"/>
                  </a:cubicBezTo>
                  <a:cubicBezTo>
                    <a:pt x="12449" y="252524"/>
                    <a:pt x="21849" y="239627"/>
                    <a:pt x="35030" y="237567"/>
                  </a:cubicBezTo>
                  <a:cubicBezTo>
                    <a:pt x="37252" y="237016"/>
                    <a:pt x="39540" y="236718"/>
                    <a:pt x="41862" y="236690"/>
                  </a:cubicBezTo>
                  <a:cubicBezTo>
                    <a:pt x="41184" y="235736"/>
                    <a:pt x="40526" y="234773"/>
                    <a:pt x="39773" y="233850"/>
                  </a:cubicBezTo>
                  <a:cubicBezTo>
                    <a:pt x="32543" y="224941"/>
                    <a:pt x="25919" y="217352"/>
                    <a:pt x="21110" y="206827"/>
                  </a:cubicBezTo>
                  <a:cubicBezTo>
                    <a:pt x="15567" y="194678"/>
                    <a:pt x="12075" y="182685"/>
                    <a:pt x="3879" y="171825"/>
                  </a:cubicBezTo>
                  <a:cubicBezTo>
                    <a:pt x="-8705" y="155147"/>
                    <a:pt x="12056" y="133028"/>
                    <a:pt x="30633" y="138126"/>
                  </a:cubicBezTo>
                  <a:cubicBezTo>
                    <a:pt x="38413" y="140259"/>
                    <a:pt x="45941" y="142755"/>
                    <a:pt x="53256" y="145586"/>
                  </a:cubicBezTo>
                  <a:cubicBezTo>
                    <a:pt x="44122" y="134419"/>
                    <a:pt x="34954" y="123270"/>
                    <a:pt x="25867" y="112066"/>
                  </a:cubicBezTo>
                  <a:cubicBezTo>
                    <a:pt x="11616" y="94493"/>
                    <a:pt x="-6175" y="69571"/>
                    <a:pt x="9180" y="47182"/>
                  </a:cubicBezTo>
                  <a:cubicBezTo>
                    <a:pt x="12160" y="42837"/>
                    <a:pt x="16500" y="39033"/>
                    <a:pt x="21584" y="37120"/>
                  </a:cubicBezTo>
                  <a:cubicBezTo>
                    <a:pt x="20930" y="32495"/>
                    <a:pt x="20333" y="27857"/>
                    <a:pt x="19817" y="23195"/>
                  </a:cubicBezTo>
                  <a:cubicBezTo>
                    <a:pt x="18248" y="8940"/>
                    <a:pt x="36304" y="-3649"/>
                    <a:pt x="49807" y="1072"/>
                  </a:cubicBezTo>
                  <a:cubicBezTo>
                    <a:pt x="66049" y="6756"/>
                    <a:pt x="81006" y="13698"/>
                    <a:pt x="94803" y="23810"/>
                  </a:cubicBezTo>
                  <a:cubicBezTo>
                    <a:pt x="106368" y="32289"/>
                    <a:pt x="117179" y="48714"/>
                    <a:pt x="131507" y="51242"/>
                  </a:cubicBezTo>
                  <a:cubicBezTo>
                    <a:pt x="131744" y="51288"/>
                    <a:pt x="131957" y="51352"/>
                    <a:pt x="132189" y="51398"/>
                  </a:cubicBezTo>
                  <a:cubicBezTo>
                    <a:pt x="125968" y="35175"/>
                    <a:pt x="136984" y="14148"/>
                    <a:pt x="158986" y="20699"/>
                  </a:cubicBezTo>
                  <a:cubicBezTo>
                    <a:pt x="173981" y="25164"/>
                    <a:pt x="188403" y="30811"/>
                    <a:pt x="202480" y="37184"/>
                  </a:cubicBezTo>
                  <a:cubicBezTo>
                    <a:pt x="203915" y="33220"/>
                    <a:pt x="206696" y="29554"/>
                    <a:pt x="211107" y="26636"/>
                  </a:cubicBezTo>
                  <a:cubicBezTo>
                    <a:pt x="218403" y="6623"/>
                    <a:pt x="250379" y="6908"/>
                    <a:pt x="256173" y="28279"/>
                  </a:cubicBezTo>
                  <a:cubicBezTo>
                    <a:pt x="258561" y="37093"/>
                    <a:pt x="257590" y="45158"/>
                    <a:pt x="258670" y="53908"/>
                  </a:cubicBezTo>
                  <a:cubicBezTo>
                    <a:pt x="259594" y="61391"/>
                    <a:pt x="265228" y="67878"/>
                    <a:pt x="270449" y="74008"/>
                  </a:cubicBezTo>
                  <a:cubicBezTo>
                    <a:pt x="286709" y="93089"/>
                    <a:pt x="266355" y="124164"/>
                    <a:pt x="241742" y="110038"/>
                  </a:cubicBezTo>
                </a:path>
              </a:pathLst>
            </a:custGeom>
            <a:solidFill>
              <a:srgbClr val="E5DFE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0" name="Google Shape;390;p10"/>
            <p:cNvSpPr/>
            <p:nvPr/>
          </p:nvSpPr>
          <p:spPr>
            <a:xfrm rot="10800000" flipH="1">
              <a:off x="3336511" y="1856135"/>
              <a:ext cx="206004" cy="196796"/>
            </a:xfrm>
            <a:custGeom>
              <a:avLst/>
              <a:gdLst/>
              <a:ahLst/>
              <a:cxnLst/>
              <a:rect l="l" t="t" r="r" b="b"/>
              <a:pathLst>
                <a:path w="206004" h="196796" extrusionOk="0">
                  <a:moveTo>
                    <a:pt x="10236" y="51760"/>
                  </a:moveTo>
                  <a:cubicBezTo>
                    <a:pt x="50930" y="62340"/>
                    <a:pt x="91623" y="72915"/>
                    <a:pt x="132316" y="83495"/>
                  </a:cubicBezTo>
                  <a:cubicBezTo>
                    <a:pt x="139456" y="12055"/>
                    <a:pt x="132316" y="14606"/>
                    <a:pt x="132316" y="14606"/>
                  </a:cubicBezTo>
                  <a:cubicBezTo>
                    <a:pt x="132316" y="14606"/>
                    <a:pt x="126067" y="2039"/>
                    <a:pt x="114350" y="557"/>
                  </a:cubicBezTo>
                  <a:cubicBezTo>
                    <a:pt x="102411" y="-952"/>
                    <a:pt x="92225" y="9903"/>
                    <a:pt x="87871" y="14592"/>
                  </a:cubicBezTo>
                  <a:cubicBezTo>
                    <a:pt x="52763" y="52430"/>
                    <a:pt x="55426" y="196650"/>
                    <a:pt x="52730" y="196866"/>
                  </a:cubicBezTo>
                  <a:cubicBezTo>
                    <a:pt x="50044" y="197081"/>
                    <a:pt x="29387" y="55086"/>
                    <a:pt x="59301" y="46497"/>
                  </a:cubicBezTo>
                  <a:cubicBezTo>
                    <a:pt x="68706" y="43799"/>
                    <a:pt x="77262" y="54077"/>
                    <a:pt x="107007" y="61596"/>
                  </a:cubicBezTo>
                  <a:cubicBezTo>
                    <a:pt x="119851" y="64845"/>
                    <a:pt x="130033" y="66763"/>
                    <a:pt x="137144" y="68111"/>
                  </a:cubicBezTo>
                  <a:cubicBezTo>
                    <a:pt x="144729" y="69552"/>
                    <a:pt x="148813" y="70346"/>
                    <a:pt x="148889" y="71424"/>
                  </a:cubicBezTo>
                  <a:cubicBezTo>
                    <a:pt x="149098" y="74516"/>
                    <a:pt x="129147" y="73516"/>
                    <a:pt x="113270" y="83495"/>
                  </a:cubicBezTo>
                  <a:cubicBezTo>
                    <a:pt x="88188" y="99250"/>
                    <a:pt x="97171" y="127485"/>
                    <a:pt x="73524" y="140190"/>
                  </a:cubicBezTo>
                  <a:cubicBezTo>
                    <a:pt x="59619" y="147663"/>
                    <a:pt x="40544" y="146471"/>
                    <a:pt x="35783" y="139093"/>
                  </a:cubicBezTo>
                  <a:cubicBezTo>
                    <a:pt x="32182" y="133514"/>
                    <a:pt x="38294" y="127325"/>
                    <a:pt x="45017" y="107734"/>
                  </a:cubicBezTo>
                  <a:cubicBezTo>
                    <a:pt x="70412" y="33742"/>
                    <a:pt x="29145" y="79026"/>
                    <a:pt x="54540" y="82220"/>
                  </a:cubicBezTo>
                  <a:cubicBezTo>
                    <a:pt x="79935" y="85408"/>
                    <a:pt x="101364" y="55426"/>
                    <a:pt x="101364" y="55426"/>
                  </a:cubicBezTo>
                  <a:cubicBezTo>
                    <a:pt x="101364" y="55426"/>
                    <a:pt x="153741" y="94974"/>
                    <a:pt x="106921" y="47773"/>
                  </a:cubicBezTo>
                  <a:cubicBezTo>
                    <a:pt x="60097" y="571"/>
                    <a:pt x="-42283" y="-1342"/>
                    <a:pt x="60097" y="571"/>
                  </a:cubicBezTo>
                  <a:cubicBezTo>
                    <a:pt x="151722" y="2282"/>
                    <a:pt x="184034" y="50966"/>
                    <a:pt x="156981" y="62578"/>
                  </a:cubicBezTo>
                  <a:cubicBezTo>
                    <a:pt x="151206" y="65056"/>
                    <a:pt x="145933" y="65019"/>
                    <a:pt x="145014" y="64996"/>
                  </a:cubicBezTo>
                  <a:cubicBezTo>
                    <a:pt x="126801" y="64510"/>
                    <a:pt x="27221" y="155523"/>
                    <a:pt x="6621" y="144566"/>
                  </a:cubicBezTo>
                  <a:cubicBezTo>
                    <a:pt x="-6938" y="137359"/>
                    <a:pt x="884" y="79155"/>
                    <a:pt x="25175" y="72699"/>
                  </a:cubicBezTo>
                  <a:cubicBezTo>
                    <a:pt x="42709" y="68043"/>
                    <a:pt x="67749" y="90340"/>
                    <a:pt x="66029" y="96310"/>
                  </a:cubicBezTo>
                  <a:cubicBezTo>
                    <a:pt x="65323" y="98760"/>
                    <a:pt x="59894" y="99517"/>
                    <a:pt x="54497" y="99351"/>
                  </a:cubicBezTo>
                  <a:cubicBezTo>
                    <a:pt x="41677" y="98966"/>
                    <a:pt x="29074" y="93378"/>
                    <a:pt x="80731" y="93061"/>
                  </a:cubicBezTo>
                  <a:cubicBezTo>
                    <a:pt x="102354" y="92928"/>
                    <a:pt x="119188" y="96277"/>
                    <a:pt x="132193" y="100930"/>
                  </a:cubicBezTo>
                  <a:cubicBezTo>
                    <a:pt x="182187" y="118828"/>
                    <a:pt x="175506" y="156055"/>
                    <a:pt x="166230" y="89235"/>
                  </a:cubicBezTo>
                  <a:cubicBezTo>
                    <a:pt x="154537" y="5035"/>
                    <a:pt x="61684" y="40120"/>
                    <a:pt x="61684" y="40120"/>
                  </a:cubicBezTo>
                  <a:cubicBezTo>
                    <a:pt x="42221" y="77866"/>
                    <a:pt x="42818" y="116630"/>
                    <a:pt x="63745" y="138409"/>
                  </a:cubicBezTo>
                  <a:cubicBezTo>
                    <a:pt x="73719" y="148787"/>
                    <a:pt x="92755" y="159946"/>
                    <a:pt x="106978" y="154197"/>
                  </a:cubicBezTo>
                  <a:cubicBezTo>
                    <a:pt x="131994" y="144094"/>
                    <a:pt x="132094" y="85734"/>
                    <a:pt x="115620" y="77879"/>
                  </a:cubicBezTo>
                  <a:cubicBezTo>
                    <a:pt x="107466" y="73989"/>
                    <a:pt x="91879" y="81027"/>
                    <a:pt x="89808" y="90441"/>
                  </a:cubicBezTo>
                  <a:cubicBezTo>
                    <a:pt x="88330" y="97154"/>
                    <a:pt x="91073" y="105733"/>
                    <a:pt x="102155" y="115387"/>
                  </a:cubicBezTo>
                  <a:cubicBezTo>
                    <a:pt x="149775" y="156849"/>
                    <a:pt x="145819" y="250013"/>
                    <a:pt x="149775" y="156849"/>
                  </a:cubicBezTo>
                  <a:cubicBezTo>
                    <a:pt x="153727" y="63684"/>
                    <a:pt x="188663" y="114111"/>
                    <a:pt x="155328" y="154298"/>
                  </a:cubicBezTo>
                  <a:cubicBezTo>
                    <a:pt x="126906" y="188561"/>
                    <a:pt x="78864" y="195466"/>
                    <a:pt x="104202" y="190823"/>
                  </a:cubicBezTo>
                  <a:cubicBezTo>
                    <a:pt x="115516" y="188749"/>
                    <a:pt x="123186" y="187689"/>
                    <a:pt x="124380" y="187465"/>
                  </a:cubicBezTo>
                  <a:cubicBezTo>
                    <a:pt x="142559" y="184042"/>
                    <a:pt x="138679" y="3003"/>
                    <a:pt x="153087" y="108"/>
                  </a:cubicBezTo>
                  <a:cubicBezTo>
                    <a:pt x="166135" y="-2517"/>
                    <a:pt x="240159" y="131647"/>
                    <a:pt x="187076" y="177899"/>
                  </a:cubicBezTo>
                  <a:cubicBezTo>
                    <a:pt x="150116" y="210097"/>
                    <a:pt x="66214" y="186923"/>
                    <a:pt x="63580" y="169080"/>
                  </a:cubicBezTo>
                  <a:cubicBezTo>
                    <a:pt x="61770" y="156812"/>
                    <a:pt x="96602" y="134844"/>
                    <a:pt x="96602" y="134840"/>
                  </a:cubicBezTo>
                  <a:lnTo>
                    <a:pt x="125967" y="116662"/>
                  </a:lnTo>
                  <a:cubicBezTo>
                    <a:pt x="147529" y="70419"/>
                    <a:pt x="220753" y="94974"/>
                    <a:pt x="151538" y="66909"/>
                  </a:cubicBezTo>
                  <a:cubicBezTo>
                    <a:pt x="82318" y="38844"/>
                    <a:pt x="97394" y="-7082"/>
                    <a:pt x="82318" y="38844"/>
                  </a:cubicBezTo>
                  <a:cubicBezTo>
                    <a:pt x="67237" y="84771"/>
                    <a:pt x="-10534" y="40758"/>
                    <a:pt x="67237" y="84771"/>
                  </a:cubicBezTo>
                  <a:cubicBezTo>
                    <a:pt x="145014" y="128784"/>
                    <a:pt x="134695" y="186189"/>
                    <a:pt x="145014" y="128784"/>
                  </a:cubicBezTo>
                  <a:cubicBezTo>
                    <a:pt x="152457" y="87367"/>
                    <a:pt x="203246" y="69791"/>
                    <a:pt x="199859" y="63170"/>
                  </a:cubicBezTo>
                  <a:cubicBezTo>
                    <a:pt x="198509" y="60527"/>
                    <a:pt x="189312" y="60449"/>
                    <a:pt x="155328" y="71374"/>
                  </a:cubicBezTo>
                </a:path>
              </a:pathLst>
            </a:custGeom>
            <a:noFill/>
            <a:ln w="9525" cap="flat" cmpd="sng">
              <a:solidFill>
                <a:srgbClr val="1D1D1B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1" name="Google Shape;391;p10"/>
            <p:cNvSpPr/>
            <p:nvPr/>
          </p:nvSpPr>
          <p:spPr>
            <a:xfrm rot="10800000" flipH="1">
              <a:off x="3226587" y="2206877"/>
              <a:ext cx="14152" cy="28115"/>
            </a:xfrm>
            <a:custGeom>
              <a:avLst/>
              <a:gdLst/>
              <a:ahLst/>
              <a:cxnLst/>
              <a:rect l="l" t="t" r="r" b="b"/>
              <a:pathLst>
                <a:path w="14152" h="28115" extrusionOk="0">
                  <a:moveTo>
                    <a:pt x="11" y="96"/>
                  </a:moveTo>
                  <a:lnTo>
                    <a:pt x="11" y="28212"/>
                  </a:lnTo>
                </a:path>
              </a:pathLst>
            </a:custGeom>
            <a:solidFill>
              <a:srgbClr val="1D1D1B"/>
            </a:solidFill>
            <a:ln w="9525" cap="flat" cmpd="sng">
              <a:solidFill>
                <a:srgbClr val="FFDE00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2" name="Google Shape;392;p10"/>
            <p:cNvSpPr/>
            <p:nvPr/>
          </p:nvSpPr>
          <p:spPr>
            <a:xfrm rot="10800000" flipH="1">
              <a:off x="3209801" y="2131814"/>
              <a:ext cx="95792" cy="85169"/>
            </a:xfrm>
            <a:custGeom>
              <a:avLst/>
              <a:gdLst/>
              <a:ahLst/>
              <a:cxnLst/>
              <a:rect l="l" t="t" r="r" b="b"/>
              <a:pathLst>
                <a:path w="95792" h="85169" extrusionOk="0">
                  <a:moveTo>
                    <a:pt x="58834" y="70640"/>
                  </a:moveTo>
                  <a:cubicBezTo>
                    <a:pt x="56692" y="75843"/>
                    <a:pt x="54304" y="80151"/>
                    <a:pt x="51680" y="84826"/>
                  </a:cubicBezTo>
                  <a:cubicBezTo>
                    <a:pt x="49694" y="83202"/>
                    <a:pt x="47638" y="81568"/>
                    <a:pt x="45388" y="80105"/>
                  </a:cubicBezTo>
                  <a:cubicBezTo>
                    <a:pt x="42829" y="78444"/>
                    <a:pt x="40276" y="76829"/>
                    <a:pt x="37717" y="75338"/>
                  </a:cubicBezTo>
                  <a:cubicBezTo>
                    <a:pt x="25143" y="67584"/>
                    <a:pt x="15663" y="75728"/>
                    <a:pt x="9674" y="85271"/>
                  </a:cubicBezTo>
                  <a:cubicBezTo>
                    <a:pt x="4675" y="76824"/>
                    <a:pt x="980" y="71021"/>
                    <a:pt x="217" y="67300"/>
                  </a:cubicBezTo>
                  <a:cubicBezTo>
                    <a:pt x="-1308" y="66676"/>
                    <a:pt x="6021" y="45084"/>
                    <a:pt x="14852" y="31169"/>
                  </a:cubicBezTo>
                  <a:cubicBezTo>
                    <a:pt x="23906" y="15859"/>
                    <a:pt x="34467" y="8224"/>
                    <a:pt x="44611" y="3177"/>
                  </a:cubicBezTo>
                  <a:cubicBezTo>
                    <a:pt x="53357" y="-7628"/>
                    <a:pt x="61871" y="12317"/>
                    <a:pt x="71470" y="27751"/>
                  </a:cubicBezTo>
                  <a:cubicBezTo>
                    <a:pt x="80732" y="44933"/>
                    <a:pt x="91084" y="57601"/>
                    <a:pt x="95808" y="72553"/>
                  </a:cubicBezTo>
                  <a:cubicBezTo>
                    <a:pt x="83452" y="83908"/>
                    <a:pt x="71119" y="80807"/>
                    <a:pt x="58834" y="70640"/>
                  </a:cubicBezTo>
                  <a:close/>
                </a:path>
              </a:pathLst>
            </a:custGeom>
            <a:noFill/>
            <a:ln w="14125" cap="rnd" cmpd="sng">
              <a:solidFill>
                <a:srgbClr val="1D1D1B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3" name="Google Shape;393;p10"/>
            <p:cNvSpPr/>
            <p:nvPr/>
          </p:nvSpPr>
          <p:spPr>
            <a:xfrm rot="10800000" flipH="1">
              <a:off x="3526467" y="1319676"/>
              <a:ext cx="63218" cy="66240"/>
            </a:xfrm>
            <a:custGeom>
              <a:avLst/>
              <a:gdLst/>
              <a:ahLst/>
              <a:cxnLst/>
              <a:rect l="l" t="t" r="r" b="b"/>
              <a:pathLst>
                <a:path w="63218" h="66240" extrusionOk="0">
                  <a:moveTo>
                    <a:pt x="49440" y="18465"/>
                  </a:moveTo>
                  <a:cubicBezTo>
                    <a:pt x="35013" y="2076"/>
                    <a:pt x="15351" y="-4636"/>
                    <a:pt x="5525" y="3475"/>
                  </a:cubicBezTo>
                  <a:cubicBezTo>
                    <a:pt x="-4302" y="11587"/>
                    <a:pt x="-573" y="31449"/>
                    <a:pt x="13854" y="47837"/>
                  </a:cubicBezTo>
                  <a:cubicBezTo>
                    <a:pt x="28281" y="64230"/>
                    <a:pt x="47943" y="70943"/>
                    <a:pt x="57769" y="62831"/>
                  </a:cubicBezTo>
                  <a:cubicBezTo>
                    <a:pt x="67595" y="54719"/>
                    <a:pt x="63866" y="34853"/>
                    <a:pt x="49440" y="18465"/>
                  </a:cubicBezTo>
                </a:path>
              </a:pathLst>
            </a:custGeom>
            <a:solidFill>
              <a:srgbClr val="1D1D1B"/>
            </a:solidFill>
            <a:ln w="9525" cap="rnd" cmpd="sng">
              <a:solidFill>
                <a:srgbClr val="1D1D1B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4" name="Google Shape;394;p10"/>
            <p:cNvSpPr/>
            <p:nvPr/>
          </p:nvSpPr>
          <p:spPr>
            <a:xfrm rot="10800000" flipH="1">
              <a:off x="3377893" y="1303544"/>
              <a:ext cx="46927" cy="77901"/>
            </a:xfrm>
            <a:custGeom>
              <a:avLst/>
              <a:gdLst/>
              <a:ahLst/>
              <a:cxnLst/>
              <a:rect l="l" t="t" r="r" b="b"/>
              <a:pathLst>
                <a:path w="46927" h="77901" extrusionOk="0">
                  <a:moveTo>
                    <a:pt x="143" y="40337"/>
                  </a:moveTo>
                  <a:cubicBezTo>
                    <a:pt x="1470" y="61837"/>
                    <a:pt x="12992" y="78657"/>
                    <a:pt x="25884" y="77914"/>
                  </a:cubicBezTo>
                  <a:cubicBezTo>
                    <a:pt x="38775" y="77166"/>
                    <a:pt x="48147" y="59135"/>
                    <a:pt x="46820" y="37635"/>
                  </a:cubicBezTo>
                  <a:cubicBezTo>
                    <a:pt x="45494" y="16140"/>
                    <a:pt x="33971" y="-684"/>
                    <a:pt x="21080" y="59"/>
                  </a:cubicBezTo>
                  <a:cubicBezTo>
                    <a:pt x="8193" y="807"/>
                    <a:pt x="-1184" y="18838"/>
                    <a:pt x="143" y="40337"/>
                  </a:cubicBezTo>
                </a:path>
              </a:pathLst>
            </a:custGeom>
            <a:solidFill>
              <a:srgbClr val="1D1D1B"/>
            </a:solidFill>
            <a:ln w="9525" cap="rnd" cmpd="sng">
              <a:solidFill>
                <a:srgbClr val="1D1D1B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5" name="Google Shape;395;p10"/>
            <p:cNvSpPr/>
            <p:nvPr/>
          </p:nvSpPr>
          <p:spPr>
            <a:xfrm rot="10800000" flipH="1">
              <a:off x="3561999" y="1763077"/>
              <a:ext cx="91606" cy="160457"/>
            </a:xfrm>
            <a:custGeom>
              <a:avLst/>
              <a:gdLst/>
              <a:ahLst/>
              <a:cxnLst/>
              <a:rect l="l" t="t" r="r" b="b"/>
              <a:pathLst>
                <a:path w="91606" h="160457" extrusionOk="0">
                  <a:moveTo>
                    <a:pt x="28" y="160547"/>
                  </a:moveTo>
                  <a:lnTo>
                    <a:pt x="91634" y="89"/>
                  </a:lnTo>
                </a:path>
              </a:pathLst>
            </a:custGeom>
            <a:solidFill>
              <a:srgbClr val="1D1D1B"/>
            </a:solidFill>
            <a:ln w="14125" cap="flat" cmpd="sng">
              <a:solidFill>
                <a:srgbClr val="1D1D1B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6" name="Google Shape;396;p10"/>
            <p:cNvSpPr/>
            <p:nvPr/>
          </p:nvSpPr>
          <p:spPr>
            <a:xfrm rot="10800000" flipH="1">
              <a:off x="3652756" y="1919882"/>
              <a:ext cx="44540" cy="190683"/>
            </a:xfrm>
            <a:custGeom>
              <a:avLst/>
              <a:gdLst/>
              <a:ahLst/>
              <a:cxnLst/>
              <a:rect l="l" t="t" r="r" b="b"/>
              <a:pathLst>
                <a:path w="44540" h="190683" extrusionOk="0">
                  <a:moveTo>
                    <a:pt x="44587" y="63"/>
                  </a:moveTo>
                  <a:lnTo>
                    <a:pt x="47" y="190747"/>
                  </a:lnTo>
                </a:path>
              </a:pathLst>
            </a:custGeom>
            <a:solidFill>
              <a:srgbClr val="1D1D1B"/>
            </a:solidFill>
            <a:ln w="14125" cap="flat" cmpd="sng">
              <a:solidFill>
                <a:srgbClr val="1D1D1B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7" name="Google Shape;397;p10"/>
            <p:cNvSpPr/>
            <p:nvPr/>
          </p:nvSpPr>
          <p:spPr>
            <a:xfrm rot="10800000" flipH="1">
              <a:off x="3663550" y="2110381"/>
              <a:ext cx="72032" cy="96688"/>
            </a:xfrm>
            <a:custGeom>
              <a:avLst/>
              <a:gdLst/>
              <a:ahLst/>
              <a:cxnLst/>
              <a:rect l="l" t="t" r="r" b="b"/>
              <a:pathLst>
                <a:path w="72032" h="96688" extrusionOk="0">
                  <a:moveTo>
                    <a:pt x="950" y="46534"/>
                  </a:moveTo>
                  <a:cubicBezTo>
                    <a:pt x="-1305" y="60904"/>
                    <a:pt x="642" y="65272"/>
                    <a:pt x="6512" y="75434"/>
                  </a:cubicBezTo>
                  <a:cubicBezTo>
                    <a:pt x="12302" y="84032"/>
                    <a:pt x="22009" y="98420"/>
                    <a:pt x="33399" y="96631"/>
                  </a:cubicBezTo>
                  <a:cubicBezTo>
                    <a:pt x="56676" y="97741"/>
                    <a:pt x="74239" y="90584"/>
                    <a:pt x="71852" y="50338"/>
                  </a:cubicBezTo>
                  <a:cubicBezTo>
                    <a:pt x="70928" y="36257"/>
                    <a:pt x="66142" y="32054"/>
                    <a:pt x="60050" y="21915"/>
                  </a:cubicBezTo>
                  <a:cubicBezTo>
                    <a:pt x="53881" y="13340"/>
                    <a:pt x="46405" y="-1181"/>
                    <a:pt x="38213" y="346"/>
                  </a:cubicBezTo>
                  <a:cubicBezTo>
                    <a:pt x="22332" y="-1448"/>
                    <a:pt x="5996" y="5563"/>
                    <a:pt x="950" y="46534"/>
                  </a:cubicBezTo>
                </a:path>
              </a:pathLst>
            </a:custGeom>
            <a:solidFill>
              <a:srgbClr val="FFFFFF"/>
            </a:solidFill>
            <a:ln w="14125" cap="rnd" cmpd="sng">
              <a:solidFill>
                <a:srgbClr val="1D1D1B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8" name="Google Shape;398;p10"/>
            <p:cNvSpPr/>
            <p:nvPr/>
          </p:nvSpPr>
          <p:spPr>
            <a:xfrm rot="10800000" flipH="1">
              <a:off x="3216177" y="1767997"/>
              <a:ext cx="116129" cy="220248"/>
            </a:xfrm>
            <a:custGeom>
              <a:avLst/>
              <a:gdLst/>
              <a:ahLst/>
              <a:cxnLst/>
              <a:rect l="l" t="t" r="r" b="b"/>
              <a:pathLst>
                <a:path w="116129" h="220248" extrusionOk="0">
                  <a:moveTo>
                    <a:pt x="116155" y="220347"/>
                  </a:moveTo>
                  <a:lnTo>
                    <a:pt x="26" y="98"/>
                  </a:lnTo>
                </a:path>
              </a:pathLst>
            </a:custGeom>
            <a:solidFill>
              <a:srgbClr val="1D1D1B"/>
            </a:solidFill>
            <a:ln w="14125" cap="flat" cmpd="sng">
              <a:solidFill>
                <a:srgbClr val="1D1D1B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9" name="Google Shape;399;p10"/>
            <p:cNvSpPr/>
            <p:nvPr/>
          </p:nvSpPr>
          <p:spPr>
            <a:xfrm rot="10800000" flipH="1">
              <a:off x="3214558" y="1988235"/>
              <a:ext cx="1610" cy="153043"/>
            </a:xfrm>
            <a:custGeom>
              <a:avLst/>
              <a:gdLst/>
              <a:ahLst/>
              <a:cxnLst/>
              <a:rect l="l" t="t" r="r" b="b"/>
              <a:pathLst>
                <a:path w="1610" h="153043" extrusionOk="0">
                  <a:moveTo>
                    <a:pt x="10" y="71"/>
                  </a:moveTo>
                  <a:lnTo>
                    <a:pt x="1620" y="153114"/>
                  </a:lnTo>
                </a:path>
              </a:pathLst>
            </a:custGeom>
            <a:solidFill>
              <a:srgbClr val="1D1D1B"/>
            </a:solidFill>
            <a:ln w="14125" cap="flat" cmpd="sng">
              <a:solidFill>
                <a:srgbClr val="1D1D1B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0" name="Google Shape;400;p10"/>
            <p:cNvSpPr/>
            <p:nvPr/>
          </p:nvSpPr>
          <p:spPr>
            <a:xfrm>
              <a:off x="3355638" y="1464970"/>
              <a:ext cx="226675" cy="255640"/>
            </a:xfrm>
            <a:custGeom>
              <a:avLst/>
              <a:gdLst/>
              <a:ahLst/>
              <a:cxnLst/>
              <a:rect l="l" t="t" r="r" b="b"/>
              <a:pathLst>
                <a:path w="226675" h="255640" extrusionOk="0">
                  <a:moveTo>
                    <a:pt x="161" y="138062"/>
                  </a:moveTo>
                  <a:cubicBezTo>
                    <a:pt x="74973" y="129325"/>
                    <a:pt x="149784" y="120583"/>
                    <a:pt x="224595" y="111842"/>
                  </a:cubicBezTo>
                  <a:cubicBezTo>
                    <a:pt x="143518" y="196395"/>
                    <a:pt x="61798" y="223287"/>
                    <a:pt x="20692" y="176899"/>
                  </a:cubicBezTo>
                  <a:cubicBezTo>
                    <a:pt x="13436" y="168709"/>
                    <a:pt x="6000" y="156600"/>
                    <a:pt x="161" y="138062"/>
                  </a:cubicBezTo>
                </a:path>
              </a:pathLst>
            </a:custGeom>
            <a:solidFill>
              <a:srgbClr val="1D1D1B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401" name="Google Shape;401;p10"/>
          <p:cNvGrpSpPr/>
          <p:nvPr/>
        </p:nvGrpSpPr>
        <p:grpSpPr>
          <a:xfrm flipH="1">
            <a:off x="2571941" y="3030882"/>
            <a:ext cx="790791" cy="1386575"/>
            <a:chOff x="2892615" y="3011549"/>
            <a:chExt cx="786759" cy="1386575"/>
          </a:xfrm>
        </p:grpSpPr>
        <p:sp>
          <p:nvSpPr>
            <p:cNvPr id="402" name="Google Shape;402;p10"/>
            <p:cNvSpPr/>
            <p:nvPr/>
          </p:nvSpPr>
          <p:spPr>
            <a:xfrm rot="10800000" flipH="1">
              <a:off x="2892615" y="3011549"/>
              <a:ext cx="786759" cy="1114503"/>
            </a:xfrm>
            <a:custGeom>
              <a:avLst/>
              <a:gdLst/>
              <a:ahLst/>
              <a:cxnLst/>
              <a:rect l="l" t="t" r="r" b="b"/>
              <a:pathLst>
                <a:path w="786759" h="1114503" extrusionOk="0">
                  <a:moveTo>
                    <a:pt x="744176" y="494757"/>
                  </a:moveTo>
                  <a:lnTo>
                    <a:pt x="765494" y="537482"/>
                  </a:lnTo>
                  <a:cubicBezTo>
                    <a:pt x="769119" y="520480"/>
                    <a:pt x="761348" y="500631"/>
                    <a:pt x="744176" y="494757"/>
                  </a:cubicBezTo>
                  <a:moveTo>
                    <a:pt x="670397" y="585130"/>
                  </a:moveTo>
                  <a:cubicBezTo>
                    <a:pt x="652152" y="591180"/>
                    <a:pt x="591175" y="620387"/>
                    <a:pt x="577119" y="631694"/>
                  </a:cubicBezTo>
                  <a:cubicBezTo>
                    <a:pt x="550580" y="653048"/>
                    <a:pt x="528664" y="692690"/>
                    <a:pt x="515996" y="724022"/>
                  </a:cubicBezTo>
                  <a:cubicBezTo>
                    <a:pt x="512910" y="731652"/>
                    <a:pt x="505103" y="750012"/>
                    <a:pt x="504127" y="756980"/>
                  </a:cubicBezTo>
                  <a:cubicBezTo>
                    <a:pt x="503546" y="761117"/>
                    <a:pt x="513037" y="788962"/>
                    <a:pt x="514432" y="797412"/>
                  </a:cubicBezTo>
                  <a:cubicBezTo>
                    <a:pt x="516254" y="808442"/>
                    <a:pt x="517520" y="819628"/>
                    <a:pt x="516930" y="830854"/>
                  </a:cubicBezTo>
                  <a:cubicBezTo>
                    <a:pt x="585181" y="835026"/>
                    <a:pt x="655567" y="810381"/>
                    <a:pt x="705344" y="763847"/>
                  </a:cubicBezTo>
                  <a:cubicBezTo>
                    <a:pt x="727606" y="743035"/>
                    <a:pt x="740709" y="720394"/>
                    <a:pt x="749009" y="690966"/>
                  </a:cubicBezTo>
                  <a:cubicBezTo>
                    <a:pt x="760071" y="651735"/>
                    <a:pt x="758889" y="617739"/>
                    <a:pt x="747856" y="578485"/>
                  </a:cubicBezTo>
                  <a:cubicBezTo>
                    <a:pt x="721291" y="577920"/>
                    <a:pt x="695963" y="576653"/>
                    <a:pt x="670397" y="585130"/>
                  </a:cubicBezTo>
                  <a:moveTo>
                    <a:pt x="533800" y="342873"/>
                  </a:moveTo>
                  <a:cubicBezTo>
                    <a:pt x="414398" y="292937"/>
                    <a:pt x="274376" y="350664"/>
                    <a:pt x="227544" y="470439"/>
                  </a:cubicBezTo>
                  <a:cubicBezTo>
                    <a:pt x="210487" y="514058"/>
                    <a:pt x="205100" y="561213"/>
                    <a:pt x="212214" y="607267"/>
                  </a:cubicBezTo>
                  <a:cubicBezTo>
                    <a:pt x="261462" y="611809"/>
                    <a:pt x="312304" y="623763"/>
                    <a:pt x="359331" y="643768"/>
                  </a:cubicBezTo>
                  <a:cubicBezTo>
                    <a:pt x="366139" y="648330"/>
                    <a:pt x="373264" y="652307"/>
                    <a:pt x="380365" y="656470"/>
                  </a:cubicBezTo>
                  <a:cubicBezTo>
                    <a:pt x="383284" y="658180"/>
                    <a:pt x="386847" y="658788"/>
                    <a:pt x="390324" y="658442"/>
                  </a:cubicBezTo>
                  <a:cubicBezTo>
                    <a:pt x="422107" y="675136"/>
                    <a:pt x="451395" y="695903"/>
                    <a:pt x="476259" y="721021"/>
                  </a:cubicBezTo>
                  <a:cubicBezTo>
                    <a:pt x="479521" y="724319"/>
                    <a:pt x="479100" y="729047"/>
                    <a:pt x="483899" y="727875"/>
                  </a:cubicBezTo>
                  <a:cubicBezTo>
                    <a:pt x="496604" y="691348"/>
                    <a:pt x="514562" y="653433"/>
                    <a:pt x="541189" y="624889"/>
                  </a:cubicBezTo>
                  <a:cubicBezTo>
                    <a:pt x="569720" y="594301"/>
                    <a:pt x="657033" y="553513"/>
                    <a:pt x="698546" y="549177"/>
                  </a:cubicBezTo>
                  <a:cubicBezTo>
                    <a:pt x="710986" y="547878"/>
                    <a:pt x="724190" y="550885"/>
                    <a:pt x="736373" y="546252"/>
                  </a:cubicBezTo>
                  <a:cubicBezTo>
                    <a:pt x="696799" y="457666"/>
                    <a:pt x="624045" y="380618"/>
                    <a:pt x="533800" y="342873"/>
                  </a:cubicBezTo>
                  <a:moveTo>
                    <a:pt x="180960" y="605481"/>
                  </a:moveTo>
                  <a:cubicBezTo>
                    <a:pt x="165203" y="612547"/>
                    <a:pt x="154248" y="591977"/>
                    <a:pt x="152348" y="578759"/>
                  </a:cubicBezTo>
                  <a:cubicBezTo>
                    <a:pt x="149808" y="561062"/>
                    <a:pt x="155734" y="529946"/>
                    <a:pt x="178871" y="533524"/>
                  </a:cubicBezTo>
                  <a:lnTo>
                    <a:pt x="180631" y="520372"/>
                  </a:lnTo>
                  <a:cubicBezTo>
                    <a:pt x="161592" y="508902"/>
                    <a:pt x="153928" y="487698"/>
                    <a:pt x="137325" y="473335"/>
                  </a:cubicBezTo>
                  <a:cubicBezTo>
                    <a:pt x="109310" y="449104"/>
                    <a:pt x="71043" y="448566"/>
                    <a:pt x="37265" y="459811"/>
                  </a:cubicBezTo>
                  <a:cubicBezTo>
                    <a:pt x="77792" y="513969"/>
                    <a:pt x="117157" y="569614"/>
                    <a:pt x="128000" y="638080"/>
                  </a:cubicBezTo>
                  <a:cubicBezTo>
                    <a:pt x="141740" y="724796"/>
                    <a:pt x="135089" y="819360"/>
                    <a:pt x="152410" y="907010"/>
                  </a:cubicBezTo>
                  <a:cubicBezTo>
                    <a:pt x="160563" y="948261"/>
                    <a:pt x="175890" y="977954"/>
                    <a:pt x="204225" y="1008650"/>
                  </a:cubicBezTo>
                  <a:cubicBezTo>
                    <a:pt x="255340" y="1064030"/>
                    <a:pt x="328721" y="1118508"/>
                    <a:pt x="404139" y="1070602"/>
                  </a:cubicBezTo>
                  <a:cubicBezTo>
                    <a:pt x="447738" y="1042908"/>
                    <a:pt x="460932" y="1007719"/>
                    <a:pt x="444705" y="957518"/>
                  </a:cubicBezTo>
                  <a:cubicBezTo>
                    <a:pt x="395914" y="942390"/>
                    <a:pt x="319709" y="938146"/>
                    <a:pt x="352990" y="865774"/>
                  </a:cubicBezTo>
                  <a:cubicBezTo>
                    <a:pt x="314599" y="843088"/>
                    <a:pt x="280678" y="814319"/>
                    <a:pt x="251827" y="780362"/>
                  </a:cubicBezTo>
                  <a:cubicBezTo>
                    <a:pt x="207757" y="728492"/>
                    <a:pt x="187876" y="673056"/>
                    <a:pt x="180960" y="605481"/>
                  </a:cubicBezTo>
                  <a:moveTo>
                    <a:pt x="176144" y="545285"/>
                  </a:moveTo>
                  <a:cubicBezTo>
                    <a:pt x="167198" y="549155"/>
                    <a:pt x="164573" y="566616"/>
                    <a:pt x="165432" y="575387"/>
                  </a:cubicBezTo>
                  <a:cubicBezTo>
                    <a:pt x="166199" y="583207"/>
                    <a:pt x="170571" y="599444"/>
                    <a:pt x="180774" y="593622"/>
                  </a:cubicBezTo>
                  <a:cubicBezTo>
                    <a:pt x="180696" y="578792"/>
                    <a:pt x="179044" y="563916"/>
                    <a:pt x="178113" y="549141"/>
                  </a:cubicBezTo>
                  <a:cubicBezTo>
                    <a:pt x="178051" y="548119"/>
                    <a:pt x="180748" y="543290"/>
                    <a:pt x="176144" y="545285"/>
                  </a:cubicBezTo>
                  <a:moveTo>
                    <a:pt x="783377" y="546618"/>
                  </a:moveTo>
                  <a:cubicBezTo>
                    <a:pt x="781137" y="551989"/>
                    <a:pt x="773520" y="558650"/>
                    <a:pt x="773370" y="561689"/>
                  </a:cubicBezTo>
                  <a:cubicBezTo>
                    <a:pt x="773164" y="565928"/>
                    <a:pt x="780749" y="586671"/>
                    <a:pt x="782094" y="593766"/>
                  </a:cubicBezTo>
                  <a:cubicBezTo>
                    <a:pt x="793277" y="652760"/>
                    <a:pt x="782708" y="713864"/>
                    <a:pt x="746903" y="762681"/>
                  </a:cubicBezTo>
                  <a:cubicBezTo>
                    <a:pt x="712896" y="809046"/>
                    <a:pt x="623265" y="854735"/>
                    <a:pt x="566210" y="859734"/>
                  </a:cubicBezTo>
                  <a:cubicBezTo>
                    <a:pt x="504447" y="865144"/>
                    <a:pt x="361486" y="848329"/>
                    <a:pt x="340159" y="777472"/>
                  </a:cubicBezTo>
                  <a:cubicBezTo>
                    <a:pt x="339564" y="775500"/>
                    <a:pt x="336760" y="769055"/>
                    <a:pt x="341164" y="768731"/>
                  </a:cubicBezTo>
                  <a:cubicBezTo>
                    <a:pt x="345477" y="768415"/>
                    <a:pt x="386367" y="794751"/>
                    <a:pt x="394552" y="798829"/>
                  </a:cubicBezTo>
                  <a:cubicBezTo>
                    <a:pt x="426293" y="814636"/>
                    <a:pt x="464358" y="824294"/>
                    <a:pt x="499461" y="828882"/>
                  </a:cubicBezTo>
                  <a:cubicBezTo>
                    <a:pt x="486381" y="788351"/>
                    <a:pt x="474933" y="760007"/>
                    <a:pt x="443170" y="730768"/>
                  </a:cubicBezTo>
                  <a:cubicBezTo>
                    <a:pt x="384143" y="676429"/>
                    <a:pt x="297131" y="645238"/>
                    <a:pt x="217866" y="638524"/>
                  </a:cubicBezTo>
                  <a:cubicBezTo>
                    <a:pt x="224912" y="709309"/>
                    <a:pt x="272975" y="769378"/>
                    <a:pt x="326595" y="812415"/>
                  </a:cubicBezTo>
                  <a:cubicBezTo>
                    <a:pt x="396498" y="868520"/>
                    <a:pt x="501525" y="895807"/>
                    <a:pt x="589236" y="874995"/>
                  </a:cubicBezTo>
                  <a:cubicBezTo>
                    <a:pt x="604337" y="871413"/>
                    <a:pt x="635637" y="855058"/>
                    <a:pt x="647816" y="862137"/>
                  </a:cubicBezTo>
                  <a:cubicBezTo>
                    <a:pt x="653951" y="865706"/>
                    <a:pt x="656765" y="872928"/>
                    <a:pt x="649693" y="877186"/>
                  </a:cubicBezTo>
                  <a:cubicBezTo>
                    <a:pt x="642098" y="881754"/>
                    <a:pt x="629302" y="886260"/>
                    <a:pt x="620513" y="890739"/>
                  </a:cubicBezTo>
                  <a:cubicBezTo>
                    <a:pt x="609676" y="896261"/>
                    <a:pt x="608585" y="900071"/>
                    <a:pt x="594689" y="903761"/>
                  </a:cubicBezTo>
                  <a:cubicBezTo>
                    <a:pt x="556173" y="913990"/>
                    <a:pt x="519496" y="914036"/>
                    <a:pt x="480229" y="908753"/>
                  </a:cubicBezTo>
                  <a:cubicBezTo>
                    <a:pt x="476582" y="923779"/>
                    <a:pt x="473598" y="940866"/>
                    <a:pt x="462768" y="952545"/>
                  </a:cubicBezTo>
                  <a:cubicBezTo>
                    <a:pt x="517844" y="1036710"/>
                    <a:pt x="417751" y="1120376"/>
                    <a:pt x="335610" y="1114221"/>
                  </a:cubicBezTo>
                  <a:cubicBezTo>
                    <a:pt x="257234" y="1108351"/>
                    <a:pt x="160900" y="1013590"/>
                    <a:pt x="137733" y="941117"/>
                  </a:cubicBezTo>
                  <a:cubicBezTo>
                    <a:pt x="112523" y="862254"/>
                    <a:pt x="114571" y="759223"/>
                    <a:pt x="107152" y="676420"/>
                  </a:cubicBezTo>
                  <a:cubicBezTo>
                    <a:pt x="101363" y="611776"/>
                    <a:pt x="69740" y="533733"/>
                    <a:pt x="27509" y="484116"/>
                  </a:cubicBezTo>
                  <a:cubicBezTo>
                    <a:pt x="20695" y="476114"/>
                    <a:pt x="601" y="464970"/>
                    <a:pt x="164" y="456866"/>
                  </a:cubicBezTo>
                  <a:cubicBezTo>
                    <a:pt x="-124" y="451586"/>
                    <a:pt x="3527" y="445591"/>
                    <a:pt x="8235" y="443381"/>
                  </a:cubicBezTo>
                  <a:cubicBezTo>
                    <a:pt x="13254" y="441023"/>
                    <a:pt x="36818" y="435708"/>
                    <a:pt x="43805" y="434277"/>
                  </a:cubicBezTo>
                  <a:cubicBezTo>
                    <a:pt x="94510" y="423904"/>
                    <a:pt x="134778" y="429621"/>
                    <a:pt x="170313" y="469479"/>
                  </a:cubicBezTo>
                  <a:lnTo>
                    <a:pt x="186772" y="492798"/>
                  </a:lnTo>
                  <a:cubicBezTo>
                    <a:pt x="203127" y="434078"/>
                    <a:pt x="235651" y="383149"/>
                    <a:pt x="285229" y="347471"/>
                  </a:cubicBezTo>
                  <a:cubicBezTo>
                    <a:pt x="292380" y="342325"/>
                    <a:pt x="316277" y="329780"/>
                    <a:pt x="319765" y="325682"/>
                  </a:cubicBezTo>
                  <a:cubicBezTo>
                    <a:pt x="323115" y="321741"/>
                    <a:pt x="323921" y="314937"/>
                    <a:pt x="321730" y="310235"/>
                  </a:cubicBezTo>
                  <a:cubicBezTo>
                    <a:pt x="321054" y="309416"/>
                    <a:pt x="320375" y="308596"/>
                    <a:pt x="319696" y="307777"/>
                  </a:cubicBezTo>
                  <a:cubicBezTo>
                    <a:pt x="319729" y="306637"/>
                    <a:pt x="319614" y="305462"/>
                    <a:pt x="319396" y="304263"/>
                  </a:cubicBezTo>
                  <a:cubicBezTo>
                    <a:pt x="320744" y="294997"/>
                    <a:pt x="319605" y="286697"/>
                    <a:pt x="316881" y="279001"/>
                  </a:cubicBezTo>
                  <a:cubicBezTo>
                    <a:pt x="317534" y="279683"/>
                    <a:pt x="318171" y="280398"/>
                    <a:pt x="318834" y="281058"/>
                  </a:cubicBezTo>
                  <a:cubicBezTo>
                    <a:pt x="314308" y="262907"/>
                    <a:pt x="311223" y="244413"/>
                    <a:pt x="306648" y="226246"/>
                  </a:cubicBezTo>
                  <a:cubicBezTo>
                    <a:pt x="296709" y="186741"/>
                    <a:pt x="271561" y="128821"/>
                    <a:pt x="274190" y="89747"/>
                  </a:cubicBezTo>
                  <a:cubicBezTo>
                    <a:pt x="276900" y="49479"/>
                    <a:pt x="347770" y="31311"/>
                    <a:pt x="376953" y="15636"/>
                  </a:cubicBezTo>
                  <a:cubicBezTo>
                    <a:pt x="376806" y="15005"/>
                    <a:pt x="376682" y="14375"/>
                    <a:pt x="376535" y="13745"/>
                  </a:cubicBezTo>
                  <a:cubicBezTo>
                    <a:pt x="381952" y="15404"/>
                    <a:pt x="388247" y="14499"/>
                    <a:pt x="392668" y="11028"/>
                  </a:cubicBezTo>
                  <a:cubicBezTo>
                    <a:pt x="433835" y="1426"/>
                    <a:pt x="476827" y="-1751"/>
                    <a:pt x="518872" y="3244"/>
                  </a:cubicBezTo>
                  <a:cubicBezTo>
                    <a:pt x="518660" y="2196"/>
                    <a:pt x="518471" y="1145"/>
                    <a:pt x="518275" y="97"/>
                  </a:cubicBezTo>
                  <a:cubicBezTo>
                    <a:pt x="518402" y="97"/>
                    <a:pt x="518523" y="113"/>
                    <a:pt x="518653" y="113"/>
                  </a:cubicBezTo>
                  <a:cubicBezTo>
                    <a:pt x="519189" y="113"/>
                    <a:pt x="519705" y="80"/>
                    <a:pt x="520214" y="38"/>
                  </a:cubicBezTo>
                  <a:cubicBezTo>
                    <a:pt x="524289" y="3946"/>
                    <a:pt x="530450" y="5279"/>
                    <a:pt x="535982" y="4054"/>
                  </a:cubicBezTo>
                  <a:cubicBezTo>
                    <a:pt x="537242" y="4531"/>
                    <a:pt x="538607" y="4874"/>
                    <a:pt x="540109" y="5024"/>
                  </a:cubicBezTo>
                  <a:lnTo>
                    <a:pt x="540272" y="7117"/>
                  </a:lnTo>
                  <a:cubicBezTo>
                    <a:pt x="573080" y="12632"/>
                    <a:pt x="613310" y="20497"/>
                    <a:pt x="641054" y="39373"/>
                  </a:cubicBezTo>
                  <a:cubicBezTo>
                    <a:pt x="644244" y="41541"/>
                    <a:pt x="657902" y="51996"/>
                    <a:pt x="658111" y="54742"/>
                  </a:cubicBezTo>
                  <a:cubicBezTo>
                    <a:pt x="658179" y="55620"/>
                    <a:pt x="655531" y="57328"/>
                    <a:pt x="655760" y="59702"/>
                  </a:cubicBezTo>
                  <a:cubicBezTo>
                    <a:pt x="659430" y="97786"/>
                    <a:pt x="661774" y="128753"/>
                    <a:pt x="658688" y="167392"/>
                  </a:cubicBezTo>
                  <a:cubicBezTo>
                    <a:pt x="655580" y="206349"/>
                    <a:pt x="646885" y="244456"/>
                    <a:pt x="640247" y="282854"/>
                  </a:cubicBezTo>
                  <a:cubicBezTo>
                    <a:pt x="638438" y="284637"/>
                    <a:pt x="637001" y="286837"/>
                    <a:pt x="636296" y="289567"/>
                  </a:cubicBezTo>
                  <a:cubicBezTo>
                    <a:pt x="634079" y="298131"/>
                    <a:pt x="633691" y="306320"/>
                    <a:pt x="635666" y="314212"/>
                  </a:cubicBezTo>
                  <a:cubicBezTo>
                    <a:pt x="634709" y="316909"/>
                    <a:pt x="633279" y="319570"/>
                    <a:pt x="631271" y="322349"/>
                  </a:cubicBezTo>
                  <a:cubicBezTo>
                    <a:pt x="628091" y="326753"/>
                    <a:pt x="627631" y="331103"/>
                    <a:pt x="628888" y="334848"/>
                  </a:cubicBezTo>
                  <a:cubicBezTo>
                    <a:pt x="612546" y="360296"/>
                    <a:pt x="637086" y="368178"/>
                    <a:pt x="654852" y="384967"/>
                  </a:cubicBezTo>
                  <a:cubicBezTo>
                    <a:pt x="682697" y="411284"/>
                    <a:pt x="708825" y="439198"/>
                    <a:pt x="729526" y="471653"/>
                  </a:cubicBezTo>
                  <a:cubicBezTo>
                    <a:pt x="732729" y="474579"/>
                    <a:pt x="736689" y="471040"/>
                    <a:pt x="740967" y="471542"/>
                  </a:cubicBezTo>
                  <a:cubicBezTo>
                    <a:pt x="773791" y="475385"/>
                    <a:pt x="795840" y="516768"/>
                    <a:pt x="783377" y="546618"/>
                  </a:cubicBezTo>
                </a:path>
              </a:pathLst>
            </a:custGeom>
            <a:solidFill>
              <a:srgbClr val="1D1D1B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3" name="Google Shape;403;p10"/>
            <p:cNvSpPr/>
            <p:nvPr/>
          </p:nvSpPr>
          <p:spPr>
            <a:xfrm rot="10800000" flipH="1">
              <a:off x="3233654" y="3654574"/>
              <a:ext cx="189268" cy="78410"/>
            </a:xfrm>
            <a:custGeom>
              <a:avLst/>
              <a:gdLst/>
              <a:ahLst/>
              <a:cxnLst/>
              <a:rect l="l" t="t" r="r" b="b"/>
              <a:pathLst>
                <a:path w="189268" h="78410" extrusionOk="0">
                  <a:moveTo>
                    <a:pt x="5854" y="78404"/>
                  </a:moveTo>
                  <a:cubicBezTo>
                    <a:pt x="8942" y="79067"/>
                    <a:pt x="9834" y="75841"/>
                    <a:pt x="11052" y="73961"/>
                  </a:cubicBezTo>
                  <a:cubicBezTo>
                    <a:pt x="22130" y="56868"/>
                    <a:pt x="25108" y="45208"/>
                    <a:pt x="43843" y="32941"/>
                  </a:cubicBezTo>
                  <a:cubicBezTo>
                    <a:pt x="88233" y="3878"/>
                    <a:pt x="121371" y="17275"/>
                    <a:pt x="159171" y="47392"/>
                  </a:cubicBezTo>
                  <a:cubicBezTo>
                    <a:pt x="164239" y="51431"/>
                    <a:pt x="180963" y="73027"/>
                    <a:pt x="187516" y="64015"/>
                  </a:cubicBezTo>
                  <a:cubicBezTo>
                    <a:pt x="194004" y="53475"/>
                    <a:pt x="181103" y="43245"/>
                    <a:pt x="173815" y="36627"/>
                  </a:cubicBezTo>
                  <a:cubicBezTo>
                    <a:pt x="130722" y="-2509"/>
                    <a:pt x="66396" y="-17199"/>
                    <a:pt x="21356" y="27929"/>
                  </a:cubicBezTo>
                  <a:cubicBezTo>
                    <a:pt x="14585" y="34714"/>
                    <a:pt x="-11452" y="74695"/>
                    <a:pt x="5854" y="78404"/>
                  </a:cubicBezTo>
                </a:path>
              </a:pathLst>
            </a:custGeom>
            <a:solidFill>
              <a:srgbClr val="1D1D1B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4" name="Google Shape;404;p10"/>
            <p:cNvSpPr/>
            <p:nvPr/>
          </p:nvSpPr>
          <p:spPr>
            <a:xfrm rot="10800000" flipH="1">
              <a:off x="3499415" y="3801527"/>
              <a:ext cx="137360" cy="136812"/>
            </a:xfrm>
            <a:custGeom>
              <a:avLst/>
              <a:gdLst/>
              <a:ahLst/>
              <a:cxnLst/>
              <a:rect l="l" t="t" r="r" b="b"/>
              <a:pathLst>
                <a:path w="137360" h="136812" extrusionOk="0">
                  <a:moveTo>
                    <a:pt x="48" y="136921"/>
                  </a:moveTo>
                  <a:cubicBezTo>
                    <a:pt x="51245" y="94419"/>
                    <a:pt x="95093" y="49559"/>
                    <a:pt x="137409" y="109"/>
                  </a:cubicBezTo>
                </a:path>
              </a:pathLst>
            </a:custGeom>
            <a:solidFill>
              <a:srgbClr val="1D1D1B"/>
            </a:solidFill>
            <a:ln w="19350" cap="flat" cmpd="sng">
              <a:solidFill>
                <a:srgbClr val="1D1D1B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5" name="Google Shape;405;p10"/>
            <p:cNvSpPr/>
            <p:nvPr/>
          </p:nvSpPr>
          <p:spPr>
            <a:xfrm rot="-1213155" flipH="1">
              <a:off x="3519813" y="3948452"/>
              <a:ext cx="142709" cy="72116"/>
            </a:xfrm>
            <a:custGeom>
              <a:avLst/>
              <a:gdLst/>
              <a:ahLst/>
              <a:cxnLst/>
              <a:rect l="l" t="t" r="r" b="b"/>
              <a:pathLst>
                <a:path w="142709" h="72116" extrusionOk="0">
                  <a:moveTo>
                    <a:pt x="142802" y="72228"/>
                  </a:moveTo>
                  <a:cubicBezTo>
                    <a:pt x="83028" y="33095"/>
                    <a:pt x="33434" y="11359"/>
                    <a:pt x="93" y="111"/>
                  </a:cubicBezTo>
                </a:path>
              </a:pathLst>
            </a:custGeom>
            <a:solidFill>
              <a:srgbClr val="1D1D1B"/>
            </a:solidFill>
            <a:ln w="19350" cap="flat" cmpd="sng">
              <a:solidFill>
                <a:srgbClr val="1D1D1B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6" name="Google Shape;406;p10"/>
            <p:cNvSpPr/>
            <p:nvPr/>
          </p:nvSpPr>
          <p:spPr>
            <a:xfrm rot="10800000" flipH="1">
              <a:off x="3083138" y="3827861"/>
              <a:ext cx="155766" cy="101427"/>
            </a:xfrm>
            <a:custGeom>
              <a:avLst/>
              <a:gdLst/>
              <a:ahLst/>
              <a:cxnLst/>
              <a:rect l="l" t="t" r="r" b="b"/>
              <a:pathLst>
                <a:path w="155766" h="101427" extrusionOk="0">
                  <a:moveTo>
                    <a:pt x="155818" y="101532"/>
                  </a:moveTo>
                  <a:cubicBezTo>
                    <a:pt x="92255" y="64055"/>
                    <a:pt x="41006" y="32194"/>
                    <a:pt x="51" y="104"/>
                  </a:cubicBezTo>
                </a:path>
              </a:pathLst>
            </a:custGeom>
            <a:solidFill>
              <a:srgbClr val="1D1D1B"/>
            </a:solidFill>
            <a:ln w="19350" cap="flat" cmpd="sng">
              <a:solidFill>
                <a:srgbClr val="1D1D1B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7" name="Google Shape;407;p10"/>
            <p:cNvSpPr/>
            <p:nvPr/>
          </p:nvSpPr>
          <p:spPr>
            <a:xfrm rot="10800000" flipH="1">
              <a:off x="3078122" y="3922437"/>
              <a:ext cx="133863" cy="88775"/>
            </a:xfrm>
            <a:custGeom>
              <a:avLst/>
              <a:gdLst/>
              <a:ahLst/>
              <a:cxnLst/>
              <a:rect l="l" t="t" r="r" b="b"/>
              <a:pathLst>
                <a:path w="133863" h="88775" extrusionOk="0">
                  <a:moveTo>
                    <a:pt x="133910" y="84"/>
                  </a:moveTo>
                  <a:cubicBezTo>
                    <a:pt x="100292" y="17523"/>
                    <a:pt x="53781" y="45362"/>
                    <a:pt x="46" y="88860"/>
                  </a:cubicBezTo>
                </a:path>
              </a:pathLst>
            </a:custGeom>
            <a:solidFill>
              <a:srgbClr val="1D1D1B"/>
            </a:solidFill>
            <a:ln w="19350" cap="flat" cmpd="sng">
              <a:solidFill>
                <a:srgbClr val="1D1D1B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8" name="Google Shape;408;p10"/>
            <p:cNvSpPr/>
            <p:nvPr/>
          </p:nvSpPr>
          <p:spPr>
            <a:xfrm rot="10800000" flipH="1">
              <a:off x="3236003" y="3843590"/>
              <a:ext cx="119635" cy="102283"/>
            </a:xfrm>
            <a:custGeom>
              <a:avLst/>
              <a:gdLst/>
              <a:ahLst/>
              <a:cxnLst/>
              <a:rect l="l" t="t" r="r" b="b"/>
              <a:pathLst>
                <a:path w="119635" h="102283" extrusionOk="0">
                  <a:moveTo>
                    <a:pt x="99317" y="101938"/>
                  </a:moveTo>
                  <a:cubicBezTo>
                    <a:pt x="77467" y="97073"/>
                    <a:pt x="48097" y="89334"/>
                    <a:pt x="30194" y="75177"/>
                  </a:cubicBezTo>
                  <a:cubicBezTo>
                    <a:pt x="13226" y="61760"/>
                    <a:pt x="6212" y="40926"/>
                    <a:pt x="593" y="20806"/>
                  </a:cubicBezTo>
                  <a:cubicBezTo>
                    <a:pt x="-2104" y="11141"/>
                    <a:pt x="5650" y="-581"/>
                    <a:pt x="16337" y="138"/>
                  </a:cubicBezTo>
                  <a:cubicBezTo>
                    <a:pt x="31442" y="1153"/>
                    <a:pt x="40852" y="10380"/>
                    <a:pt x="52107" y="19056"/>
                  </a:cubicBezTo>
                  <a:cubicBezTo>
                    <a:pt x="51529" y="5535"/>
                    <a:pt x="68374" y="-6690"/>
                    <a:pt x="79325" y="6070"/>
                  </a:cubicBezTo>
                  <a:cubicBezTo>
                    <a:pt x="89829" y="18315"/>
                    <a:pt x="127606" y="53620"/>
                    <a:pt x="110739" y="71311"/>
                  </a:cubicBezTo>
                  <a:cubicBezTo>
                    <a:pt x="127613" y="77988"/>
                    <a:pt x="118833" y="106284"/>
                    <a:pt x="99317" y="101938"/>
                  </a:cubicBezTo>
                </a:path>
              </a:pathLst>
            </a:custGeom>
            <a:solidFill>
              <a:srgbClr val="1D1D1B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9" name="Google Shape;409;p10"/>
            <p:cNvSpPr/>
            <p:nvPr/>
          </p:nvSpPr>
          <p:spPr>
            <a:xfrm rot="10800000" flipH="1">
              <a:off x="3188436" y="3808533"/>
              <a:ext cx="342871" cy="288968"/>
            </a:xfrm>
            <a:custGeom>
              <a:avLst/>
              <a:gdLst/>
              <a:ahLst/>
              <a:cxnLst/>
              <a:rect l="l" t="t" r="r" b="b"/>
              <a:pathLst>
                <a:path w="342871" h="288968" extrusionOk="0">
                  <a:moveTo>
                    <a:pt x="335460" y="128496"/>
                  </a:moveTo>
                  <a:cubicBezTo>
                    <a:pt x="337696" y="134282"/>
                    <a:pt x="339933" y="140067"/>
                    <a:pt x="342170" y="145856"/>
                  </a:cubicBezTo>
                  <a:cubicBezTo>
                    <a:pt x="345425" y="154287"/>
                    <a:pt x="338248" y="164742"/>
                    <a:pt x="329622" y="166329"/>
                  </a:cubicBezTo>
                  <a:cubicBezTo>
                    <a:pt x="329465" y="166939"/>
                    <a:pt x="329112" y="167769"/>
                    <a:pt x="328512" y="168876"/>
                  </a:cubicBezTo>
                  <a:cubicBezTo>
                    <a:pt x="327062" y="173966"/>
                    <a:pt x="322651" y="177809"/>
                    <a:pt x="317583" y="179624"/>
                  </a:cubicBezTo>
                  <a:cubicBezTo>
                    <a:pt x="318791" y="190259"/>
                    <a:pt x="319999" y="200897"/>
                    <a:pt x="321204" y="211531"/>
                  </a:cubicBezTo>
                  <a:cubicBezTo>
                    <a:pt x="321211" y="211583"/>
                    <a:pt x="321204" y="211629"/>
                    <a:pt x="321211" y="211678"/>
                  </a:cubicBezTo>
                  <a:cubicBezTo>
                    <a:pt x="321890" y="214803"/>
                    <a:pt x="322553" y="217934"/>
                    <a:pt x="323105" y="221108"/>
                  </a:cubicBezTo>
                  <a:cubicBezTo>
                    <a:pt x="326082" y="238145"/>
                    <a:pt x="305114" y="247232"/>
                    <a:pt x="295638" y="237724"/>
                  </a:cubicBezTo>
                  <a:cubicBezTo>
                    <a:pt x="299089" y="246625"/>
                    <a:pt x="302694" y="255467"/>
                    <a:pt x="306508" y="264230"/>
                  </a:cubicBezTo>
                  <a:cubicBezTo>
                    <a:pt x="314671" y="282982"/>
                    <a:pt x="288553" y="299654"/>
                    <a:pt x="278317" y="280713"/>
                  </a:cubicBezTo>
                  <a:cubicBezTo>
                    <a:pt x="274170" y="273043"/>
                    <a:pt x="270062" y="265350"/>
                    <a:pt x="265952" y="257658"/>
                  </a:cubicBezTo>
                  <a:cubicBezTo>
                    <a:pt x="266187" y="259538"/>
                    <a:pt x="266422" y="261419"/>
                    <a:pt x="266605" y="263323"/>
                  </a:cubicBezTo>
                  <a:cubicBezTo>
                    <a:pt x="268126" y="279348"/>
                    <a:pt x="247367" y="283498"/>
                    <a:pt x="238025" y="273859"/>
                  </a:cubicBezTo>
                  <a:cubicBezTo>
                    <a:pt x="232298" y="278460"/>
                    <a:pt x="224164" y="279319"/>
                    <a:pt x="217899" y="271992"/>
                  </a:cubicBezTo>
                  <a:cubicBezTo>
                    <a:pt x="213412" y="266627"/>
                    <a:pt x="208691" y="261471"/>
                    <a:pt x="203823" y="256446"/>
                  </a:cubicBezTo>
                  <a:cubicBezTo>
                    <a:pt x="198461" y="264348"/>
                    <a:pt x="185691" y="267594"/>
                    <a:pt x="178182" y="259607"/>
                  </a:cubicBezTo>
                  <a:cubicBezTo>
                    <a:pt x="172608" y="253674"/>
                    <a:pt x="166959" y="247817"/>
                    <a:pt x="161278" y="241988"/>
                  </a:cubicBezTo>
                  <a:cubicBezTo>
                    <a:pt x="161373" y="259339"/>
                    <a:pt x="135036" y="258925"/>
                    <a:pt x="129123" y="244029"/>
                  </a:cubicBezTo>
                  <a:cubicBezTo>
                    <a:pt x="129022" y="243778"/>
                    <a:pt x="128894" y="243546"/>
                    <a:pt x="128790" y="243298"/>
                  </a:cubicBezTo>
                  <a:cubicBezTo>
                    <a:pt x="124921" y="253041"/>
                    <a:pt x="110140" y="259316"/>
                    <a:pt x="101183" y="250079"/>
                  </a:cubicBezTo>
                  <a:cubicBezTo>
                    <a:pt x="94699" y="243396"/>
                    <a:pt x="87705" y="238087"/>
                    <a:pt x="80094" y="233946"/>
                  </a:cubicBezTo>
                  <a:cubicBezTo>
                    <a:pt x="81308" y="236545"/>
                    <a:pt x="82693" y="239122"/>
                    <a:pt x="84250" y="241694"/>
                  </a:cubicBezTo>
                  <a:cubicBezTo>
                    <a:pt x="95149" y="259725"/>
                    <a:pt x="66926" y="276155"/>
                    <a:pt x="56056" y="258177"/>
                  </a:cubicBezTo>
                  <a:cubicBezTo>
                    <a:pt x="46776" y="242821"/>
                    <a:pt x="42114" y="226646"/>
                    <a:pt x="41151" y="208769"/>
                  </a:cubicBezTo>
                  <a:cubicBezTo>
                    <a:pt x="40772" y="201746"/>
                    <a:pt x="45023" y="196685"/>
                    <a:pt x="50639" y="194282"/>
                  </a:cubicBezTo>
                  <a:cubicBezTo>
                    <a:pt x="36958" y="177819"/>
                    <a:pt x="25569" y="159910"/>
                    <a:pt x="19937" y="139453"/>
                  </a:cubicBezTo>
                  <a:cubicBezTo>
                    <a:pt x="13361" y="132868"/>
                    <a:pt x="7405" y="125603"/>
                    <a:pt x="2351" y="117352"/>
                  </a:cubicBezTo>
                  <a:cubicBezTo>
                    <a:pt x="-4692" y="105859"/>
                    <a:pt x="5910" y="91306"/>
                    <a:pt x="18517" y="92922"/>
                  </a:cubicBezTo>
                  <a:cubicBezTo>
                    <a:pt x="16260" y="89690"/>
                    <a:pt x="14014" y="86418"/>
                    <a:pt x="11777" y="83081"/>
                  </a:cubicBezTo>
                  <a:cubicBezTo>
                    <a:pt x="3827" y="71219"/>
                    <a:pt x="17005" y="55056"/>
                    <a:pt x="30212" y="59099"/>
                  </a:cubicBezTo>
                  <a:cubicBezTo>
                    <a:pt x="31838" y="59595"/>
                    <a:pt x="33517" y="60094"/>
                    <a:pt x="35179" y="60594"/>
                  </a:cubicBezTo>
                  <a:cubicBezTo>
                    <a:pt x="34101" y="52026"/>
                    <a:pt x="35120" y="43266"/>
                    <a:pt x="38607" y="34741"/>
                  </a:cubicBezTo>
                  <a:cubicBezTo>
                    <a:pt x="43962" y="21644"/>
                    <a:pt x="60062" y="18510"/>
                    <a:pt x="68447" y="30842"/>
                  </a:cubicBezTo>
                  <a:cubicBezTo>
                    <a:pt x="69969" y="33079"/>
                    <a:pt x="71330" y="35364"/>
                    <a:pt x="72607" y="37679"/>
                  </a:cubicBezTo>
                  <a:cubicBezTo>
                    <a:pt x="73639" y="37539"/>
                    <a:pt x="74674" y="37483"/>
                    <a:pt x="75702" y="37519"/>
                  </a:cubicBezTo>
                  <a:cubicBezTo>
                    <a:pt x="77514" y="33800"/>
                    <a:pt x="80727" y="30875"/>
                    <a:pt x="84485" y="29298"/>
                  </a:cubicBezTo>
                  <a:cubicBezTo>
                    <a:pt x="84368" y="28935"/>
                    <a:pt x="84241" y="28579"/>
                    <a:pt x="84126" y="28217"/>
                  </a:cubicBezTo>
                  <a:cubicBezTo>
                    <a:pt x="78344" y="9844"/>
                    <a:pt x="103789" y="1283"/>
                    <a:pt x="113330" y="14964"/>
                  </a:cubicBezTo>
                  <a:cubicBezTo>
                    <a:pt x="116755" y="8551"/>
                    <a:pt x="125286" y="5975"/>
                    <a:pt x="132094" y="7297"/>
                  </a:cubicBezTo>
                  <a:cubicBezTo>
                    <a:pt x="141919" y="9207"/>
                    <a:pt x="150921" y="13018"/>
                    <a:pt x="158836" y="18569"/>
                  </a:cubicBezTo>
                  <a:cubicBezTo>
                    <a:pt x="158872" y="17772"/>
                    <a:pt x="158865" y="16978"/>
                    <a:pt x="158908" y="16178"/>
                  </a:cubicBezTo>
                  <a:cubicBezTo>
                    <a:pt x="159645" y="1913"/>
                    <a:pt x="176151" y="-5172"/>
                    <a:pt x="186775" y="4636"/>
                  </a:cubicBezTo>
                  <a:cubicBezTo>
                    <a:pt x="199683" y="16547"/>
                    <a:pt x="212253" y="29020"/>
                    <a:pt x="224253" y="42038"/>
                  </a:cubicBezTo>
                  <a:cubicBezTo>
                    <a:pt x="223619" y="40030"/>
                    <a:pt x="222986" y="38025"/>
                    <a:pt x="222356" y="36017"/>
                  </a:cubicBezTo>
                  <a:cubicBezTo>
                    <a:pt x="216354" y="16982"/>
                    <a:pt x="241816" y="9720"/>
                    <a:pt x="252192" y="23437"/>
                  </a:cubicBezTo>
                  <a:cubicBezTo>
                    <a:pt x="252956" y="24446"/>
                    <a:pt x="253698" y="25465"/>
                    <a:pt x="254455" y="26473"/>
                  </a:cubicBezTo>
                  <a:cubicBezTo>
                    <a:pt x="256081" y="26686"/>
                    <a:pt x="257697" y="27104"/>
                    <a:pt x="259252" y="27727"/>
                  </a:cubicBezTo>
                  <a:cubicBezTo>
                    <a:pt x="263059" y="26931"/>
                    <a:pt x="267228" y="27815"/>
                    <a:pt x="271137" y="31130"/>
                  </a:cubicBezTo>
                  <a:cubicBezTo>
                    <a:pt x="278748" y="26921"/>
                    <a:pt x="289843" y="27855"/>
                    <a:pt x="293966" y="36527"/>
                  </a:cubicBezTo>
                  <a:cubicBezTo>
                    <a:pt x="295726" y="40226"/>
                    <a:pt x="297483" y="43929"/>
                    <a:pt x="299243" y="47628"/>
                  </a:cubicBezTo>
                  <a:cubicBezTo>
                    <a:pt x="302835" y="43805"/>
                    <a:pt x="308278" y="41535"/>
                    <a:pt x="313485" y="41735"/>
                  </a:cubicBezTo>
                  <a:cubicBezTo>
                    <a:pt x="323451" y="34728"/>
                    <a:pt x="341438" y="43968"/>
                    <a:pt x="339198" y="59869"/>
                  </a:cubicBezTo>
                  <a:cubicBezTo>
                    <a:pt x="337709" y="70435"/>
                    <a:pt x="336694" y="81037"/>
                    <a:pt x="336070" y="91659"/>
                  </a:cubicBezTo>
                  <a:cubicBezTo>
                    <a:pt x="336410" y="94258"/>
                    <a:pt x="336727" y="96870"/>
                    <a:pt x="336988" y="99505"/>
                  </a:cubicBezTo>
                  <a:cubicBezTo>
                    <a:pt x="337305" y="102675"/>
                    <a:pt x="336687" y="105405"/>
                    <a:pt x="335434" y="107664"/>
                  </a:cubicBezTo>
                  <a:cubicBezTo>
                    <a:pt x="335287" y="114603"/>
                    <a:pt x="335293" y="121548"/>
                    <a:pt x="335460" y="128496"/>
                  </a:cubicBezTo>
                </a:path>
              </a:pathLst>
            </a:custGeom>
            <a:solidFill>
              <a:srgbClr val="A7939A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0" name="Google Shape;410;p10"/>
            <p:cNvSpPr/>
            <p:nvPr/>
          </p:nvSpPr>
          <p:spPr>
            <a:xfrm rot="10800000" flipH="1">
              <a:off x="3271998" y="3215629"/>
              <a:ext cx="31541" cy="32651"/>
            </a:xfrm>
            <a:custGeom>
              <a:avLst/>
              <a:gdLst/>
              <a:ahLst/>
              <a:cxnLst/>
              <a:rect l="l" t="t" r="r" b="b"/>
              <a:pathLst>
                <a:path w="31541" h="32651" extrusionOk="0">
                  <a:moveTo>
                    <a:pt x="15811" y="32679"/>
                  </a:moveTo>
                  <a:cubicBezTo>
                    <a:pt x="-5200" y="32679"/>
                    <a:pt x="-5233" y="28"/>
                    <a:pt x="15811" y="28"/>
                  </a:cubicBezTo>
                  <a:cubicBezTo>
                    <a:pt x="36822" y="28"/>
                    <a:pt x="36855" y="32679"/>
                    <a:pt x="15811" y="32679"/>
                  </a:cubicBezTo>
                </a:path>
              </a:pathLst>
            </a:custGeom>
            <a:solidFill>
              <a:srgbClr val="94C11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1" name="Google Shape;411;p10"/>
            <p:cNvSpPr/>
            <p:nvPr/>
          </p:nvSpPr>
          <p:spPr>
            <a:xfrm rot="10800000" flipH="1">
              <a:off x="3262726" y="3537073"/>
              <a:ext cx="48353" cy="68358"/>
            </a:xfrm>
            <a:custGeom>
              <a:avLst/>
              <a:gdLst/>
              <a:ahLst/>
              <a:cxnLst/>
              <a:rect l="l" t="t" r="r" b="b"/>
              <a:pathLst>
                <a:path w="48353" h="68358" extrusionOk="0">
                  <a:moveTo>
                    <a:pt x="48401" y="34237"/>
                  </a:moveTo>
                  <a:cubicBezTo>
                    <a:pt x="48401" y="15361"/>
                    <a:pt x="37577" y="57"/>
                    <a:pt x="24223" y="57"/>
                  </a:cubicBezTo>
                  <a:cubicBezTo>
                    <a:pt x="10872" y="57"/>
                    <a:pt x="48" y="15361"/>
                    <a:pt x="48" y="34237"/>
                  </a:cubicBezTo>
                  <a:cubicBezTo>
                    <a:pt x="48" y="53112"/>
                    <a:pt x="10872" y="68416"/>
                    <a:pt x="24223" y="68416"/>
                  </a:cubicBezTo>
                  <a:cubicBezTo>
                    <a:pt x="37577" y="68416"/>
                    <a:pt x="48401" y="53112"/>
                    <a:pt x="48401" y="34237"/>
                  </a:cubicBezTo>
                </a:path>
              </a:pathLst>
            </a:custGeom>
            <a:solidFill>
              <a:srgbClr val="634E42"/>
            </a:solidFill>
            <a:ln w="9525" cap="rnd" cmpd="sng">
              <a:solidFill>
                <a:srgbClr val="1D1D1B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2" name="Google Shape;412;p10"/>
            <p:cNvSpPr/>
            <p:nvPr/>
          </p:nvSpPr>
          <p:spPr>
            <a:xfrm rot="10800000" flipH="1">
              <a:off x="3381096" y="3548020"/>
              <a:ext cx="41852" cy="57407"/>
            </a:xfrm>
            <a:custGeom>
              <a:avLst/>
              <a:gdLst/>
              <a:ahLst/>
              <a:cxnLst/>
              <a:rect l="l" t="t" r="r" b="b"/>
              <a:pathLst>
                <a:path w="41852" h="57407" extrusionOk="0">
                  <a:moveTo>
                    <a:pt x="41911" y="28762"/>
                  </a:moveTo>
                  <a:cubicBezTo>
                    <a:pt x="41911" y="12910"/>
                    <a:pt x="32543" y="58"/>
                    <a:pt x="20985" y="58"/>
                  </a:cubicBezTo>
                  <a:cubicBezTo>
                    <a:pt x="9430" y="58"/>
                    <a:pt x="59" y="12910"/>
                    <a:pt x="59" y="28762"/>
                  </a:cubicBezTo>
                  <a:cubicBezTo>
                    <a:pt x="59" y="44614"/>
                    <a:pt x="9430" y="57465"/>
                    <a:pt x="20985" y="57465"/>
                  </a:cubicBezTo>
                  <a:cubicBezTo>
                    <a:pt x="32543" y="57465"/>
                    <a:pt x="41911" y="44614"/>
                    <a:pt x="41911" y="28762"/>
                  </a:cubicBezTo>
                </a:path>
              </a:pathLst>
            </a:custGeom>
            <a:solidFill>
              <a:srgbClr val="1D1D1B"/>
            </a:solidFill>
            <a:ln w="9525" cap="rnd" cmpd="sng">
              <a:solidFill>
                <a:srgbClr val="1D1D1B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3" name="Google Shape;413;p10"/>
            <p:cNvSpPr/>
            <p:nvPr/>
          </p:nvSpPr>
          <p:spPr>
            <a:xfrm rot="10800000" flipH="1">
              <a:off x="3266189" y="4102444"/>
              <a:ext cx="11534" cy="293097"/>
            </a:xfrm>
            <a:custGeom>
              <a:avLst/>
              <a:gdLst/>
              <a:ahLst/>
              <a:cxnLst/>
              <a:rect l="l" t="t" r="r" b="b"/>
              <a:pathLst>
                <a:path w="11534" h="293097" extrusionOk="0">
                  <a:moveTo>
                    <a:pt x="11575" y="293269"/>
                  </a:moveTo>
                  <a:cubicBezTo>
                    <a:pt x="-3804" y="196174"/>
                    <a:pt x="-3804" y="97267"/>
                    <a:pt x="11575" y="172"/>
                  </a:cubicBezTo>
                </a:path>
              </a:pathLst>
            </a:custGeom>
            <a:solidFill>
              <a:srgbClr val="1D1D1B"/>
            </a:solidFill>
            <a:ln w="19350" cap="flat" cmpd="sng">
              <a:solidFill>
                <a:srgbClr val="1D1D1B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4" name="Google Shape;414;p10"/>
            <p:cNvSpPr/>
            <p:nvPr/>
          </p:nvSpPr>
          <p:spPr>
            <a:xfrm rot="10800000" flipH="1">
              <a:off x="3216290" y="4389416"/>
              <a:ext cx="70080" cy="8708"/>
            </a:xfrm>
            <a:custGeom>
              <a:avLst/>
              <a:gdLst/>
              <a:ahLst/>
              <a:cxnLst/>
              <a:rect l="l" t="t" r="r" b="b"/>
              <a:pathLst>
                <a:path w="70080" h="8708" extrusionOk="0">
                  <a:moveTo>
                    <a:pt x="501" y="140"/>
                  </a:moveTo>
                  <a:cubicBezTo>
                    <a:pt x="-5053" y="3814"/>
                    <a:pt x="39336" y="1890"/>
                    <a:pt x="70107" y="8848"/>
                  </a:cubicBezTo>
                </a:path>
              </a:pathLst>
            </a:custGeom>
            <a:solidFill>
              <a:srgbClr val="1D1D1B"/>
            </a:solidFill>
            <a:ln w="19350" cap="flat" cmpd="sng">
              <a:solidFill>
                <a:srgbClr val="1D1D1B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5" name="Google Shape;415;p10"/>
            <p:cNvSpPr/>
            <p:nvPr/>
          </p:nvSpPr>
          <p:spPr>
            <a:xfrm rot="10800000" flipH="1">
              <a:off x="3416486" y="4102064"/>
              <a:ext cx="11534" cy="293097"/>
            </a:xfrm>
            <a:custGeom>
              <a:avLst/>
              <a:gdLst/>
              <a:ahLst/>
              <a:cxnLst/>
              <a:rect l="l" t="t" r="r" b="b"/>
              <a:pathLst>
                <a:path w="11534" h="293097" extrusionOk="0">
                  <a:moveTo>
                    <a:pt x="11590" y="293269"/>
                  </a:moveTo>
                  <a:cubicBezTo>
                    <a:pt x="-3789" y="196174"/>
                    <a:pt x="-3789" y="97267"/>
                    <a:pt x="11590" y="172"/>
                  </a:cubicBezTo>
                </a:path>
              </a:pathLst>
            </a:custGeom>
            <a:solidFill>
              <a:srgbClr val="FFFFFF"/>
            </a:solidFill>
            <a:ln w="19350" cap="flat" cmpd="sng">
              <a:solidFill>
                <a:srgbClr val="1D1D1B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6" name="Google Shape;416;p10"/>
            <p:cNvSpPr/>
            <p:nvPr/>
          </p:nvSpPr>
          <p:spPr>
            <a:xfrm rot="10800000" flipH="1">
              <a:off x="3366588" y="4389036"/>
              <a:ext cx="70080" cy="8708"/>
            </a:xfrm>
            <a:custGeom>
              <a:avLst/>
              <a:gdLst/>
              <a:ahLst/>
              <a:cxnLst/>
              <a:rect l="l" t="t" r="r" b="b"/>
              <a:pathLst>
                <a:path w="70080" h="8708" extrusionOk="0">
                  <a:moveTo>
                    <a:pt x="516" y="140"/>
                  </a:moveTo>
                  <a:cubicBezTo>
                    <a:pt x="-5038" y="3810"/>
                    <a:pt x="39352" y="1890"/>
                    <a:pt x="70122" y="8848"/>
                  </a:cubicBezTo>
                </a:path>
              </a:pathLst>
            </a:custGeom>
            <a:solidFill>
              <a:srgbClr val="FFFFFF"/>
            </a:solidFill>
            <a:ln w="19350" cap="flat" cmpd="sng">
              <a:solidFill>
                <a:srgbClr val="1D1D1B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417" name="Google Shape;417;p10"/>
          <p:cNvGrpSpPr/>
          <p:nvPr/>
        </p:nvGrpSpPr>
        <p:grpSpPr>
          <a:xfrm>
            <a:off x="3420306" y="3109841"/>
            <a:ext cx="732054" cy="1463198"/>
            <a:chOff x="4212091" y="4614060"/>
            <a:chExt cx="732054" cy="1463198"/>
          </a:xfrm>
        </p:grpSpPr>
        <p:sp>
          <p:nvSpPr>
            <p:cNvPr id="418" name="Google Shape;418;p10"/>
            <p:cNvSpPr/>
            <p:nvPr/>
          </p:nvSpPr>
          <p:spPr>
            <a:xfrm rot="10800000" flipH="1">
              <a:off x="4316332" y="4614060"/>
              <a:ext cx="601367" cy="602935"/>
            </a:xfrm>
            <a:custGeom>
              <a:avLst/>
              <a:gdLst/>
              <a:ahLst/>
              <a:cxnLst/>
              <a:rect l="l" t="t" r="r" b="b"/>
              <a:pathLst>
                <a:path w="601367" h="602935" extrusionOk="0">
                  <a:moveTo>
                    <a:pt x="441534" y="599248"/>
                  </a:moveTo>
                  <a:lnTo>
                    <a:pt x="435480" y="575916"/>
                  </a:lnTo>
                  <a:cubicBezTo>
                    <a:pt x="314752" y="551936"/>
                    <a:pt x="185805" y="496975"/>
                    <a:pt x="115523" y="411219"/>
                  </a:cubicBezTo>
                  <a:cubicBezTo>
                    <a:pt x="74402" y="361047"/>
                    <a:pt x="37134" y="293936"/>
                    <a:pt x="34088" y="233697"/>
                  </a:cubicBezTo>
                  <a:cubicBezTo>
                    <a:pt x="19166" y="-61140"/>
                    <a:pt x="551647" y="-23817"/>
                    <a:pt x="569256" y="233260"/>
                  </a:cubicBezTo>
                  <a:cubicBezTo>
                    <a:pt x="577451" y="352940"/>
                    <a:pt x="464651" y="449944"/>
                    <a:pt x="314442" y="428136"/>
                  </a:cubicBezTo>
                  <a:cubicBezTo>
                    <a:pt x="319192" y="454081"/>
                    <a:pt x="377305" y="450260"/>
                    <a:pt x="400592" y="449036"/>
                  </a:cubicBezTo>
                  <a:cubicBezTo>
                    <a:pt x="529264" y="442267"/>
                    <a:pt x="609991" y="313856"/>
                    <a:pt x="600732" y="217973"/>
                  </a:cubicBezTo>
                  <a:cubicBezTo>
                    <a:pt x="575665" y="-41543"/>
                    <a:pt x="45617" y="-82471"/>
                    <a:pt x="4163" y="167340"/>
                  </a:cubicBezTo>
                  <a:cubicBezTo>
                    <a:pt x="-22709" y="329268"/>
                    <a:pt x="85824" y="469587"/>
                    <a:pt x="252848" y="548374"/>
                  </a:cubicBezTo>
                  <a:cubicBezTo>
                    <a:pt x="277111" y="559822"/>
                    <a:pt x="426060" y="618379"/>
                    <a:pt x="441534" y="599248"/>
                  </a:cubicBezTo>
                </a:path>
              </a:pathLst>
            </a:custGeom>
            <a:solidFill>
              <a:srgbClr val="1D1D1B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9" name="Google Shape;419;p10"/>
            <p:cNvSpPr/>
            <p:nvPr/>
          </p:nvSpPr>
          <p:spPr>
            <a:xfrm rot="10800000" flipH="1">
              <a:off x="4507593" y="4874642"/>
              <a:ext cx="90033" cy="81771"/>
            </a:xfrm>
            <a:custGeom>
              <a:avLst/>
              <a:gdLst/>
              <a:ahLst/>
              <a:cxnLst/>
              <a:rect l="l" t="t" r="r" b="b"/>
              <a:pathLst>
                <a:path w="90033" h="81771" extrusionOk="0">
                  <a:moveTo>
                    <a:pt x="50185" y="81793"/>
                  </a:moveTo>
                  <a:cubicBezTo>
                    <a:pt x="93539" y="83772"/>
                    <a:pt x="120078" y="-50425"/>
                    <a:pt x="29340" y="21006"/>
                  </a:cubicBezTo>
                  <a:cubicBezTo>
                    <a:pt x="23675" y="25463"/>
                    <a:pt x="14066" y="30694"/>
                    <a:pt x="8016" y="32983"/>
                  </a:cubicBezTo>
                  <a:cubicBezTo>
                    <a:pt x="-17047" y="42458"/>
                    <a:pt x="22474" y="80529"/>
                    <a:pt x="50185" y="81793"/>
                  </a:cubicBezTo>
                </a:path>
              </a:pathLst>
            </a:custGeom>
            <a:solidFill>
              <a:srgbClr val="1D1D1B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0" name="Google Shape;420;p10"/>
            <p:cNvSpPr/>
            <p:nvPr/>
          </p:nvSpPr>
          <p:spPr>
            <a:xfrm rot="10800000" flipH="1">
              <a:off x="4667810" y="4857897"/>
              <a:ext cx="70571" cy="100947"/>
            </a:xfrm>
            <a:custGeom>
              <a:avLst/>
              <a:gdLst/>
              <a:ahLst/>
              <a:cxnLst/>
              <a:rect l="l" t="t" r="r" b="b"/>
              <a:pathLst>
                <a:path w="70571" h="100947" extrusionOk="0">
                  <a:moveTo>
                    <a:pt x="2525" y="50348"/>
                  </a:moveTo>
                  <a:cubicBezTo>
                    <a:pt x="-9504" y="60966"/>
                    <a:pt x="24189" y="121541"/>
                    <a:pt x="59674" y="93752"/>
                  </a:cubicBezTo>
                  <a:cubicBezTo>
                    <a:pt x="96861" y="64627"/>
                    <a:pt x="29485" y="-72528"/>
                    <a:pt x="2525" y="50348"/>
                  </a:cubicBezTo>
                </a:path>
              </a:pathLst>
            </a:custGeom>
            <a:solidFill>
              <a:srgbClr val="1D1D1B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1" name="Google Shape;421;p10"/>
            <p:cNvSpPr/>
            <p:nvPr/>
          </p:nvSpPr>
          <p:spPr>
            <a:xfrm rot="10800000" flipH="1">
              <a:off x="4477591" y="5036834"/>
              <a:ext cx="280112" cy="87512"/>
            </a:xfrm>
            <a:custGeom>
              <a:avLst/>
              <a:gdLst/>
              <a:ahLst/>
              <a:cxnLst/>
              <a:rect l="l" t="t" r="r" b="b"/>
              <a:pathLst>
                <a:path w="280112" h="87512" extrusionOk="0">
                  <a:moveTo>
                    <a:pt x="94027" y="4190"/>
                  </a:moveTo>
                  <a:cubicBezTo>
                    <a:pt x="70835" y="10492"/>
                    <a:pt x="47646" y="16790"/>
                    <a:pt x="24454" y="23092"/>
                  </a:cubicBezTo>
                  <a:cubicBezTo>
                    <a:pt x="-103" y="45360"/>
                    <a:pt x="27" y="46934"/>
                    <a:pt x="27" y="46934"/>
                  </a:cubicBezTo>
                  <a:cubicBezTo>
                    <a:pt x="2176" y="72359"/>
                    <a:pt x="255560" y="118235"/>
                    <a:pt x="278413" y="57399"/>
                  </a:cubicBezTo>
                  <a:cubicBezTo>
                    <a:pt x="282641" y="46140"/>
                    <a:pt x="277812" y="35101"/>
                    <a:pt x="277528" y="34474"/>
                  </a:cubicBezTo>
                  <a:cubicBezTo>
                    <a:pt x="255462" y="-14026"/>
                    <a:pt x="109971" y="2287"/>
                    <a:pt x="94027" y="4190"/>
                  </a:cubicBezTo>
                </a:path>
              </a:pathLst>
            </a:custGeom>
            <a:solidFill>
              <a:srgbClr val="1D1D1B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2" name="Google Shape;422;p10"/>
            <p:cNvSpPr/>
            <p:nvPr/>
          </p:nvSpPr>
          <p:spPr>
            <a:xfrm rot="10800000" flipH="1">
              <a:off x="4212091" y="5228389"/>
              <a:ext cx="678459" cy="848869"/>
            </a:xfrm>
            <a:custGeom>
              <a:avLst/>
              <a:gdLst/>
              <a:ahLst/>
              <a:cxnLst/>
              <a:rect l="l" t="t" r="r" b="b"/>
              <a:pathLst>
                <a:path w="678459" h="848869" extrusionOk="0">
                  <a:moveTo>
                    <a:pt x="456616" y="366039"/>
                  </a:moveTo>
                  <a:cubicBezTo>
                    <a:pt x="487409" y="267054"/>
                    <a:pt x="493789" y="163709"/>
                    <a:pt x="494945" y="61498"/>
                  </a:cubicBezTo>
                  <a:cubicBezTo>
                    <a:pt x="552947" y="32487"/>
                    <a:pt x="609110" y="18395"/>
                    <a:pt x="678530" y="24324"/>
                  </a:cubicBezTo>
                  <a:lnTo>
                    <a:pt x="678047" y="3953"/>
                  </a:lnTo>
                  <a:cubicBezTo>
                    <a:pt x="598799" y="-9966"/>
                    <a:pt x="523809" y="15129"/>
                    <a:pt x="463472" y="56567"/>
                  </a:cubicBezTo>
                  <a:cubicBezTo>
                    <a:pt x="466571" y="157362"/>
                    <a:pt x="449119" y="256674"/>
                    <a:pt x="436613" y="356561"/>
                  </a:cubicBezTo>
                  <a:cubicBezTo>
                    <a:pt x="398647" y="351314"/>
                    <a:pt x="369544" y="352081"/>
                    <a:pt x="332884" y="362764"/>
                  </a:cubicBezTo>
                  <a:cubicBezTo>
                    <a:pt x="315298" y="367891"/>
                    <a:pt x="303318" y="386254"/>
                    <a:pt x="295932" y="370157"/>
                  </a:cubicBezTo>
                  <a:cubicBezTo>
                    <a:pt x="255585" y="282201"/>
                    <a:pt x="254987" y="174056"/>
                    <a:pt x="249087" y="81242"/>
                  </a:cubicBezTo>
                  <a:cubicBezTo>
                    <a:pt x="244878" y="76047"/>
                    <a:pt x="224850" y="72622"/>
                    <a:pt x="216436" y="71535"/>
                  </a:cubicBezTo>
                  <a:cubicBezTo>
                    <a:pt x="176255" y="66353"/>
                    <a:pt x="111508" y="62043"/>
                    <a:pt x="70566" y="60740"/>
                  </a:cubicBezTo>
                  <a:cubicBezTo>
                    <a:pt x="54303" y="60224"/>
                    <a:pt x="-33399" y="59480"/>
                    <a:pt x="13942" y="86136"/>
                  </a:cubicBezTo>
                  <a:cubicBezTo>
                    <a:pt x="36433" y="98802"/>
                    <a:pt x="208511" y="93202"/>
                    <a:pt x="220148" y="102250"/>
                  </a:cubicBezTo>
                  <a:cubicBezTo>
                    <a:pt x="216782" y="200239"/>
                    <a:pt x="236585" y="297579"/>
                    <a:pt x="276250" y="389578"/>
                  </a:cubicBezTo>
                  <a:cubicBezTo>
                    <a:pt x="252209" y="409025"/>
                    <a:pt x="239240" y="432321"/>
                    <a:pt x="226192" y="457450"/>
                  </a:cubicBezTo>
                  <a:cubicBezTo>
                    <a:pt x="199839" y="508200"/>
                    <a:pt x="190854" y="575889"/>
                    <a:pt x="207682" y="633163"/>
                  </a:cubicBezTo>
                  <a:cubicBezTo>
                    <a:pt x="208818" y="637032"/>
                    <a:pt x="218480" y="636454"/>
                    <a:pt x="219773" y="640686"/>
                  </a:cubicBezTo>
                  <a:cubicBezTo>
                    <a:pt x="237378" y="698289"/>
                    <a:pt x="249933" y="770814"/>
                    <a:pt x="309600" y="810475"/>
                  </a:cubicBezTo>
                  <a:cubicBezTo>
                    <a:pt x="316813" y="815269"/>
                    <a:pt x="333559" y="817989"/>
                    <a:pt x="334320" y="818886"/>
                  </a:cubicBezTo>
                  <a:cubicBezTo>
                    <a:pt x="335407" y="820163"/>
                    <a:pt x="324593" y="829237"/>
                    <a:pt x="334343" y="836662"/>
                  </a:cubicBezTo>
                  <a:cubicBezTo>
                    <a:pt x="360013" y="856207"/>
                    <a:pt x="426198" y="849497"/>
                    <a:pt x="456103" y="836949"/>
                  </a:cubicBezTo>
                  <a:cubicBezTo>
                    <a:pt x="574405" y="787303"/>
                    <a:pt x="553577" y="545821"/>
                    <a:pt x="527805" y="456049"/>
                  </a:cubicBezTo>
                  <a:cubicBezTo>
                    <a:pt x="517272" y="419359"/>
                    <a:pt x="500976" y="382874"/>
                    <a:pt x="456616" y="366039"/>
                  </a:cubicBezTo>
                </a:path>
              </a:pathLst>
            </a:custGeom>
            <a:solidFill>
              <a:srgbClr val="1D1D1B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3" name="Google Shape;423;p10"/>
            <p:cNvSpPr/>
            <p:nvPr/>
          </p:nvSpPr>
          <p:spPr>
            <a:xfrm rot="10800000" flipH="1">
              <a:off x="4692350" y="5290171"/>
              <a:ext cx="249034" cy="153232"/>
            </a:xfrm>
            <a:custGeom>
              <a:avLst/>
              <a:gdLst/>
              <a:ahLst/>
              <a:cxnLst/>
              <a:rect l="l" t="t" r="r" b="b"/>
              <a:pathLst>
                <a:path w="249034" h="153232" extrusionOk="0">
                  <a:moveTo>
                    <a:pt x="220989" y="54023"/>
                  </a:moveTo>
                  <a:cubicBezTo>
                    <a:pt x="170611" y="111868"/>
                    <a:pt x="101267" y="146472"/>
                    <a:pt x="31510" y="152976"/>
                  </a:cubicBezTo>
                  <a:cubicBezTo>
                    <a:pt x="25806" y="153508"/>
                    <a:pt x="-7883" y="155657"/>
                    <a:pt x="1843" y="135014"/>
                  </a:cubicBezTo>
                  <a:cubicBezTo>
                    <a:pt x="4596" y="129170"/>
                    <a:pt x="33381" y="131553"/>
                    <a:pt x="41015" y="130071"/>
                  </a:cubicBezTo>
                  <a:cubicBezTo>
                    <a:pt x="111927" y="116315"/>
                    <a:pt x="153143" y="93560"/>
                    <a:pt x="207396" y="39023"/>
                  </a:cubicBezTo>
                  <a:cubicBezTo>
                    <a:pt x="217358" y="29006"/>
                    <a:pt x="233162" y="4341"/>
                    <a:pt x="243799" y="759"/>
                  </a:cubicBezTo>
                  <a:cubicBezTo>
                    <a:pt x="247277" y="-410"/>
                    <a:pt x="248028" y="-854"/>
                    <a:pt x="248935" y="5875"/>
                  </a:cubicBezTo>
                  <a:cubicBezTo>
                    <a:pt x="251427" y="24353"/>
                    <a:pt x="228865" y="44982"/>
                    <a:pt x="220989" y="54023"/>
                  </a:cubicBezTo>
                </a:path>
              </a:pathLst>
            </a:custGeom>
            <a:solidFill>
              <a:srgbClr val="1D1D1B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4" name="Google Shape;424;p10"/>
            <p:cNvSpPr/>
            <p:nvPr/>
          </p:nvSpPr>
          <p:spPr>
            <a:xfrm rot="10800000" flipH="1">
              <a:off x="4453073" y="5244237"/>
              <a:ext cx="265622" cy="449708"/>
            </a:xfrm>
            <a:custGeom>
              <a:avLst/>
              <a:gdLst/>
              <a:ahLst/>
              <a:cxnLst/>
              <a:rect l="l" t="t" r="r" b="b"/>
              <a:pathLst>
                <a:path w="265622" h="449708" extrusionOk="0">
                  <a:moveTo>
                    <a:pt x="214065" y="427009"/>
                  </a:moveTo>
                  <a:cubicBezTo>
                    <a:pt x="226264" y="419959"/>
                    <a:pt x="248548" y="376311"/>
                    <a:pt x="246798" y="389013"/>
                  </a:cubicBezTo>
                  <a:cubicBezTo>
                    <a:pt x="238525" y="449029"/>
                    <a:pt x="297832" y="209450"/>
                    <a:pt x="240196" y="54170"/>
                  </a:cubicBezTo>
                  <a:cubicBezTo>
                    <a:pt x="207552" y="-33776"/>
                    <a:pt x="62018" y="-4742"/>
                    <a:pt x="24241" y="72612"/>
                  </a:cubicBezTo>
                  <a:cubicBezTo>
                    <a:pt x="-18614" y="160362"/>
                    <a:pt x="-212" y="278165"/>
                    <a:pt x="45928" y="363078"/>
                  </a:cubicBezTo>
                  <a:cubicBezTo>
                    <a:pt x="63337" y="395112"/>
                    <a:pt x="115289" y="441859"/>
                    <a:pt x="150804" y="398537"/>
                  </a:cubicBezTo>
                  <a:cubicBezTo>
                    <a:pt x="170861" y="397058"/>
                    <a:pt x="183860" y="410461"/>
                    <a:pt x="172076" y="425344"/>
                  </a:cubicBezTo>
                  <a:cubicBezTo>
                    <a:pt x="161523" y="438672"/>
                    <a:pt x="131719" y="432782"/>
                    <a:pt x="133678" y="449858"/>
                  </a:cubicBezTo>
                  <a:cubicBezTo>
                    <a:pt x="160811" y="447860"/>
                    <a:pt x="191836" y="439857"/>
                    <a:pt x="214065" y="427009"/>
                  </a:cubicBezTo>
                </a:path>
              </a:pathLst>
            </a:custGeom>
            <a:solidFill>
              <a:srgbClr val="A7939A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5" name="Google Shape;425;p10"/>
            <p:cNvSpPr/>
            <p:nvPr/>
          </p:nvSpPr>
          <p:spPr>
            <a:xfrm rot="10800000" flipH="1">
              <a:off x="4273822" y="5343856"/>
              <a:ext cx="182732" cy="208559"/>
            </a:xfrm>
            <a:custGeom>
              <a:avLst/>
              <a:gdLst/>
              <a:ahLst/>
              <a:cxnLst/>
              <a:rect l="l" t="t" r="r" b="b"/>
              <a:pathLst>
                <a:path w="182732" h="208559" extrusionOk="0">
                  <a:moveTo>
                    <a:pt x="12477" y="153000"/>
                  </a:moveTo>
                  <a:cubicBezTo>
                    <a:pt x="39548" y="86114"/>
                    <a:pt x="90625" y="33679"/>
                    <a:pt x="150687" y="5857"/>
                  </a:cubicBezTo>
                  <a:cubicBezTo>
                    <a:pt x="155601" y="3581"/>
                    <a:pt x="184915" y="-8983"/>
                    <a:pt x="182594" y="12273"/>
                  </a:cubicBezTo>
                  <a:cubicBezTo>
                    <a:pt x="181937" y="18291"/>
                    <a:pt x="155601" y="25311"/>
                    <a:pt x="149260" y="29033"/>
                  </a:cubicBezTo>
                  <a:cubicBezTo>
                    <a:pt x="90393" y="63607"/>
                    <a:pt x="60706" y="96699"/>
                    <a:pt x="29175" y="161901"/>
                  </a:cubicBezTo>
                  <a:cubicBezTo>
                    <a:pt x="23383" y="173877"/>
                    <a:pt x="16891" y="200599"/>
                    <a:pt x="8526" y="207123"/>
                  </a:cubicBezTo>
                  <a:cubicBezTo>
                    <a:pt x="5790" y="209255"/>
                    <a:pt x="5258" y="209882"/>
                    <a:pt x="2388" y="204243"/>
                  </a:cubicBezTo>
                  <a:cubicBezTo>
                    <a:pt x="-5498" y="188766"/>
                    <a:pt x="8245" y="163455"/>
                    <a:pt x="12477" y="153000"/>
                  </a:cubicBezTo>
                </a:path>
              </a:pathLst>
            </a:custGeom>
            <a:solidFill>
              <a:srgbClr val="1D1D1B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6" name="Google Shape;426;p10"/>
            <p:cNvSpPr/>
            <p:nvPr/>
          </p:nvSpPr>
          <p:spPr>
            <a:xfrm rot="10800000" flipH="1">
              <a:off x="4275681" y="5274769"/>
              <a:ext cx="228186" cy="84738"/>
            </a:xfrm>
            <a:custGeom>
              <a:avLst/>
              <a:gdLst/>
              <a:ahLst/>
              <a:cxnLst/>
              <a:rect l="l" t="t" r="r" b="b"/>
              <a:pathLst>
                <a:path w="228186" h="84738" extrusionOk="0">
                  <a:moveTo>
                    <a:pt x="34419" y="42323"/>
                  </a:moveTo>
                  <a:cubicBezTo>
                    <a:pt x="88238" y="80975"/>
                    <a:pt x="150762" y="93063"/>
                    <a:pt x="206387" y="79372"/>
                  </a:cubicBezTo>
                  <a:cubicBezTo>
                    <a:pt x="210935" y="78252"/>
                    <a:pt x="237542" y="70733"/>
                    <a:pt x="224720" y="54619"/>
                  </a:cubicBezTo>
                  <a:cubicBezTo>
                    <a:pt x="221089" y="50055"/>
                    <a:pt x="199438" y="60333"/>
                    <a:pt x="193153" y="61127"/>
                  </a:cubicBezTo>
                  <a:cubicBezTo>
                    <a:pt x="134772" y="68522"/>
                    <a:pt x="97047" y="59337"/>
                    <a:pt x="41080" y="24796"/>
                  </a:cubicBezTo>
                  <a:cubicBezTo>
                    <a:pt x="30801" y="18455"/>
                    <a:pt x="12242" y="372"/>
                    <a:pt x="3096" y="98"/>
                  </a:cubicBezTo>
                  <a:cubicBezTo>
                    <a:pt x="105" y="7"/>
                    <a:pt x="-587" y="-186"/>
                    <a:pt x="438" y="6214"/>
                  </a:cubicBezTo>
                  <a:cubicBezTo>
                    <a:pt x="3256" y="23790"/>
                    <a:pt x="26004" y="36282"/>
                    <a:pt x="34419" y="42323"/>
                  </a:cubicBezTo>
                </a:path>
              </a:pathLst>
            </a:custGeom>
            <a:solidFill>
              <a:srgbClr val="1D1D1B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7" name="Google Shape;427;p10"/>
            <p:cNvSpPr/>
            <p:nvPr/>
          </p:nvSpPr>
          <p:spPr>
            <a:xfrm rot="10800000" flipH="1">
              <a:off x="4714237" y="5417730"/>
              <a:ext cx="229908" cy="191676"/>
            </a:xfrm>
            <a:custGeom>
              <a:avLst/>
              <a:gdLst/>
              <a:ahLst/>
              <a:cxnLst/>
              <a:rect l="l" t="t" r="r" b="b"/>
              <a:pathLst>
                <a:path w="229908" h="191676" extrusionOk="0">
                  <a:moveTo>
                    <a:pt x="61342" y="12151"/>
                  </a:moveTo>
                  <a:cubicBezTo>
                    <a:pt x="135033" y="39053"/>
                    <a:pt x="192848" y="92571"/>
                    <a:pt x="223580" y="156774"/>
                  </a:cubicBezTo>
                  <a:cubicBezTo>
                    <a:pt x="226097" y="162027"/>
                    <a:pt x="239977" y="193395"/>
                    <a:pt x="216569" y="191675"/>
                  </a:cubicBezTo>
                  <a:cubicBezTo>
                    <a:pt x="209941" y="191185"/>
                    <a:pt x="202170" y="162837"/>
                    <a:pt x="198059" y="156091"/>
                  </a:cubicBezTo>
                  <a:cubicBezTo>
                    <a:pt x="159897" y="93440"/>
                    <a:pt x="123412" y="62434"/>
                    <a:pt x="51569" y="30622"/>
                  </a:cubicBezTo>
                  <a:cubicBezTo>
                    <a:pt x="38375" y="24781"/>
                    <a:pt x="8940" y="18727"/>
                    <a:pt x="1743" y="9885"/>
                  </a:cubicBezTo>
                  <a:cubicBezTo>
                    <a:pt x="-608" y="6992"/>
                    <a:pt x="-1300" y="6441"/>
                    <a:pt x="4904" y="3110"/>
                  </a:cubicBezTo>
                  <a:cubicBezTo>
                    <a:pt x="21932" y="-6036"/>
                    <a:pt x="49822" y="7946"/>
                    <a:pt x="61342" y="12151"/>
                  </a:cubicBezTo>
                </a:path>
              </a:pathLst>
            </a:custGeom>
            <a:solidFill>
              <a:srgbClr val="1D1D1B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428" name="Google Shape;428;p10"/>
          <p:cNvSpPr txBox="1"/>
          <p:nvPr/>
        </p:nvSpPr>
        <p:spPr>
          <a:xfrm>
            <a:off x="539750" y="4817603"/>
            <a:ext cx="8096400" cy="32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marR="0" lvl="0" indent="0" algn="r" rtl="0">
              <a:lnSpc>
                <a:spcPct val="104166"/>
              </a:lnSpc>
              <a:spcBef>
                <a:spcPts val="5985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s-ES" sz="1200" b="0" i="0" u="none" strike="noStrike" cap="none">
                <a:solidFill>
                  <a:srgbClr val="8E8E8E"/>
                </a:solidFill>
                <a:latin typeface="Arial"/>
                <a:ea typeface="Arial"/>
                <a:cs typeface="Arial"/>
                <a:sym typeface="Arial"/>
              </a:rPr>
              <a:t>Salvant el meu territori </a:t>
            </a:r>
            <a:r>
              <a:rPr lang="es-ES"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- Investigació i mètode científic</a:t>
            </a:r>
            <a:endParaRPr sz="1200" b="0" i="0" u="none" strike="noStrike" cap="none">
              <a:solidFill>
                <a:srgbClr val="8D8D8D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29" name="Google Shape;429;p10"/>
          <p:cNvSpPr txBox="1"/>
          <p:nvPr/>
        </p:nvSpPr>
        <p:spPr>
          <a:xfrm>
            <a:off x="0" y="123824"/>
            <a:ext cx="9135900" cy="52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es-ES" sz="2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Kit </a:t>
            </a:r>
            <a:r>
              <a:rPr lang="es-ES" sz="2400" b="0" i="1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Salvant el meu territori</a:t>
            </a:r>
            <a:endParaRPr sz="2400" b="0" i="1" u="none" strike="noStrike" cap="non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4" name="Google Shape;434;p11"/>
          <p:cNvSpPr/>
          <p:nvPr/>
        </p:nvSpPr>
        <p:spPr>
          <a:xfrm>
            <a:off x="137269" y="687690"/>
            <a:ext cx="8791355" cy="4092128"/>
          </a:xfrm>
          <a:custGeom>
            <a:avLst/>
            <a:gdLst/>
            <a:ahLst/>
            <a:cxnLst/>
            <a:rect l="l" t="t" r="r" b="b"/>
            <a:pathLst>
              <a:path w="8791355" h="4092128" extrusionOk="0">
                <a:moveTo>
                  <a:pt x="65216" y="117351"/>
                </a:moveTo>
                <a:cubicBezTo>
                  <a:pt x="140235" y="-147156"/>
                  <a:pt x="8302878" y="86220"/>
                  <a:pt x="8722594" y="117351"/>
                </a:cubicBezTo>
                <a:cubicBezTo>
                  <a:pt x="8856378" y="506776"/>
                  <a:pt x="8742858" y="2731342"/>
                  <a:pt x="8722594" y="4035755"/>
                </a:cubicBezTo>
                <a:cubicBezTo>
                  <a:pt x="5666106" y="4252832"/>
                  <a:pt x="1862423" y="4144448"/>
                  <a:pt x="139623" y="4049519"/>
                </a:cubicBezTo>
                <a:cubicBezTo>
                  <a:pt x="9200" y="2672028"/>
                  <a:pt x="81531" y="1593892"/>
                  <a:pt x="65216" y="117351"/>
                </a:cubicBezTo>
                <a:close/>
              </a:path>
            </a:pathLst>
          </a:custGeom>
          <a:noFill/>
          <a:ln w="9525" cap="flat" cmpd="sng">
            <a:solidFill>
              <a:srgbClr val="00324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35" name="Google Shape;435;p11"/>
          <p:cNvSpPr txBox="1">
            <a:spLocks noGrp="1"/>
          </p:cNvSpPr>
          <p:nvPr>
            <p:ph type="body" idx="4294967295"/>
          </p:nvPr>
        </p:nvSpPr>
        <p:spPr>
          <a:xfrm>
            <a:off x="539748" y="1481176"/>
            <a:ext cx="8096000" cy="3070187"/>
          </a:xfrm>
          <a:prstGeom prst="rect">
            <a:avLst/>
          </a:prstGeom>
          <a:noFill/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s-ES" sz="1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Aquest pòster té quatre làmines que van construint a poc a poc els passos del mètode científic</a:t>
            </a:r>
            <a:endParaRPr sz="140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s-ES" sz="1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fins a disposar de tots els elements en una última làmina.</a:t>
            </a:r>
            <a:endParaRPr sz="140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endParaRPr sz="140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s-ES" sz="1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Es tracta d'una eina a tall de </a:t>
            </a:r>
            <a:r>
              <a:rPr lang="es-ES" sz="1400">
                <a:solidFill>
                  <a:schemeClr val="dk2"/>
                </a:solidFill>
                <a:highlight>
                  <a:srgbClr val="C8BCC0"/>
                </a:highlight>
                <a:latin typeface="Arial"/>
                <a:ea typeface="Arial"/>
                <a:cs typeface="Arial"/>
                <a:sym typeface="Arial"/>
              </a:rPr>
              <a:t>mapa conceptual i organització de les diferents fases </a:t>
            </a:r>
            <a:r>
              <a:rPr lang="es-ES" sz="1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per a desenvolupar un projecte d'investigació. Reforça conceptes i aprofundeix en la </a:t>
            </a:r>
            <a:r>
              <a:rPr lang="es-ES" sz="1400">
                <a:solidFill>
                  <a:schemeClr val="dk2"/>
                </a:solidFill>
                <a:highlight>
                  <a:srgbClr val="C8BCC0"/>
                </a:highlight>
                <a:latin typeface="Arial"/>
                <a:ea typeface="Arial"/>
                <a:cs typeface="Arial"/>
                <a:sym typeface="Arial"/>
              </a:rPr>
              <a:t>metodologia</a:t>
            </a:r>
            <a:r>
              <a:rPr lang="es-ES" sz="1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 i introdueix algunes</a:t>
            </a:r>
            <a:r>
              <a:rPr lang="es-ES" sz="1400">
                <a:solidFill>
                  <a:schemeClr val="dk2"/>
                </a:solidFill>
                <a:highlight>
                  <a:srgbClr val="C8BCC0"/>
                </a:highlight>
                <a:latin typeface="Arial"/>
                <a:ea typeface="Arial"/>
                <a:cs typeface="Arial"/>
                <a:sym typeface="Arial"/>
              </a:rPr>
              <a:t> tècniques d'investigació.</a:t>
            </a:r>
            <a:endParaRPr sz="1400">
              <a:solidFill>
                <a:schemeClr val="dk2"/>
              </a:solidFill>
              <a:highlight>
                <a:srgbClr val="C8BCC0"/>
              </a:highlight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endParaRPr sz="140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s-ES" sz="1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Es recomana tenir l'última làmina en format físic mentre es realitza el projecte i la memòria per a tenir-ne present els aspectes més rellevants.</a:t>
            </a:r>
            <a:endParaRPr/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endParaRPr sz="140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endParaRPr/>
          </a:p>
        </p:txBody>
      </p:sp>
      <p:sp>
        <p:nvSpPr>
          <p:cNvPr id="436" name="Google Shape;436;p11"/>
          <p:cNvSpPr txBox="1"/>
          <p:nvPr/>
        </p:nvSpPr>
        <p:spPr>
          <a:xfrm>
            <a:off x="540000" y="900113"/>
            <a:ext cx="8096000" cy="5216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</a:pPr>
            <a:r>
              <a:rPr lang="es-ES" sz="2000" b="0" i="0" u="none" strike="noStrike" cap="none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1.1. Pòster Mètode científic i Tècniques d'investigació </a:t>
            </a:r>
            <a:endParaRPr sz="2000" b="0" i="0" u="none" strike="noStrike" cap="none">
              <a:solidFill>
                <a:srgbClr val="C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37" name="Google Shape;437;p11"/>
          <p:cNvSpPr txBox="1"/>
          <p:nvPr/>
        </p:nvSpPr>
        <p:spPr>
          <a:xfrm>
            <a:off x="539750" y="4817603"/>
            <a:ext cx="8096400" cy="32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marR="0" lvl="0" indent="0" algn="r" rtl="0">
              <a:lnSpc>
                <a:spcPct val="104166"/>
              </a:lnSpc>
              <a:spcBef>
                <a:spcPts val="5985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s-ES" sz="1200" b="0" i="0" u="none" strike="noStrike" cap="none">
                <a:solidFill>
                  <a:srgbClr val="8E8E8E"/>
                </a:solidFill>
                <a:latin typeface="Arial"/>
                <a:ea typeface="Arial"/>
                <a:cs typeface="Arial"/>
                <a:sym typeface="Arial"/>
              </a:rPr>
              <a:t>Salvant el meu territori </a:t>
            </a:r>
            <a:r>
              <a:rPr lang="es-ES"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- Investigació i mètode científic</a:t>
            </a:r>
            <a:endParaRPr sz="1200" b="0" i="0" u="none" strike="noStrike" cap="none">
              <a:solidFill>
                <a:srgbClr val="8D8D8D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38" name="Google Shape;438;p11"/>
          <p:cNvSpPr txBox="1"/>
          <p:nvPr/>
        </p:nvSpPr>
        <p:spPr>
          <a:xfrm>
            <a:off x="0" y="123824"/>
            <a:ext cx="9135900" cy="52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es-ES" sz="2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Kit </a:t>
            </a:r>
            <a:r>
              <a:rPr lang="es-ES" sz="2400" b="0" i="1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Salvant el meu territori</a:t>
            </a:r>
            <a:endParaRPr sz="2400" b="0" i="1" u="none" strike="noStrike" cap="non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3" name="Google Shape;443;p12"/>
          <p:cNvSpPr/>
          <p:nvPr/>
        </p:nvSpPr>
        <p:spPr>
          <a:xfrm>
            <a:off x="137269" y="687690"/>
            <a:ext cx="8791355" cy="4092128"/>
          </a:xfrm>
          <a:custGeom>
            <a:avLst/>
            <a:gdLst/>
            <a:ahLst/>
            <a:cxnLst/>
            <a:rect l="l" t="t" r="r" b="b"/>
            <a:pathLst>
              <a:path w="8791355" h="4092128" extrusionOk="0">
                <a:moveTo>
                  <a:pt x="65216" y="117351"/>
                </a:moveTo>
                <a:cubicBezTo>
                  <a:pt x="140235" y="-147156"/>
                  <a:pt x="8302878" y="86220"/>
                  <a:pt x="8722594" y="117351"/>
                </a:cubicBezTo>
                <a:cubicBezTo>
                  <a:pt x="8856378" y="506776"/>
                  <a:pt x="8742858" y="2731342"/>
                  <a:pt x="8722594" y="4035755"/>
                </a:cubicBezTo>
                <a:cubicBezTo>
                  <a:pt x="5666106" y="4252832"/>
                  <a:pt x="1862423" y="4144448"/>
                  <a:pt x="139623" y="4049519"/>
                </a:cubicBezTo>
                <a:cubicBezTo>
                  <a:pt x="9200" y="2672028"/>
                  <a:pt x="81531" y="1593892"/>
                  <a:pt x="65216" y="117351"/>
                </a:cubicBezTo>
                <a:close/>
              </a:path>
            </a:pathLst>
          </a:custGeom>
          <a:noFill/>
          <a:ln w="9525" cap="flat" cmpd="sng">
            <a:solidFill>
              <a:srgbClr val="00324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44" name="Google Shape;444;p12"/>
          <p:cNvSpPr txBox="1"/>
          <p:nvPr/>
        </p:nvSpPr>
        <p:spPr>
          <a:xfrm>
            <a:off x="6184134" y="1001351"/>
            <a:ext cx="1944000" cy="2061900"/>
          </a:xfrm>
          <a:prstGeom prst="rect">
            <a:avLst/>
          </a:prstGeom>
          <a:solidFill>
            <a:srgbClr val="FFEBE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2700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Roboto"/>
              <a:buNone/>
            </a:pPr>
            <a:endParaRPr sz="1000" b="1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Roboto"/>
              <a:buNone/>
            </a:pPr>
            <a:endParaRPr sz="1000" b="1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Roboto"/>
              <a:buNone/>
            </a:pPr>
            <a:r>
              <a:rPr lang="es-ES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Kit de seguretat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Roboto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536575" marR="0" lvl="2" indent="-19526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Char char="•"/>
            </a:pPr>
            <a:r>
              <a:rPr lang="es-ES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Pòster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536575" marR="0" lvl="2" indent="-19526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Char char="•"/>
            </a:pPr>
            <a:r>
              <a:rPr lang="es-ES" sz="1400" b="0" i="1" u="none" strike="noStrike" cap="none">
                <a:solidFill>
                  <a:srgbClr val="000000"/>
                </a:solidFill>
                <a:highlight>
                  <a:srgbClr val="CBBFC3"/>
                </a:highlight>
                <a:latin typeface="Arial"/>
                <a:ea typeface="Arial"/>
                <a:cs typeface="Arial"/>
                <a:sym typeface="Arial"/>
              </a:rPr>
              <a:t>Check list</a:t>
            </a:r>
            <a:r>
              <a:rPr lang="es-ES" sz="1400" b="0" i="0" u="none" strike="noStrike" cap="none">
                <a:solidFill>
                  <a:srgbClr val="000000"/>
                </a:solidFill>
                <a:highlight>
                  <a:srgbClr val="CBBFC3"/>
                </a:highlight>
                <a:latin typeface="Arial"/>
                <a:ea typeface="Arial"/>
                <a:cs typeface="Arial"/>
                <a:sym typeface="Arial"/>
              </a:rPr>
              <a:t> de Viabilitat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endParaRPr sz="1000" b="1" i="0" u="none" strike="noStrike" cap="none">
              <a:solidFill>
                <a:schemeClr val="lt2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45" name="Google Shape;445;p12"/>
          <p:cNvSpPr/>
          <p:nvPr/>
        </p:nvSpPr>
        <p:spPr>
          <a:xfrm rot="-5400000">
            <a:off x="6123172" y="1089318"/>
            <a:ext cx="2040815" cy="1944020"/>
          </a:xfrm>
          <a:custGeom>
            <a:avLst/>
            <a:gdLst/>
            <a:ahLst/>
            <a:cxnLst/>
            <a:rect l="l" t="t" r="r" b="b"/>
            <a:pathLst>
              <a:path w="2040815" h="1944020" extrusionOk="0">
                <a:moveTo>
                  <a:pt x="15139" y="55749"/>
                </a:moveTo>
                <a:cubicBezTo>
                  <a:pt x="40717" y="-57464"/>
                  <a:pt x="1937276" y="31448"/>
                  <a:pt x="2024852" y="55749"/>
                </a:cubicBezTo>
                <a:cubicBezTo>
                  <a:pt x="2110942" y="250990"/>
                  <a:pt x="2006839" y="1297864"/>
                  <a:pt x="2024852" y="1917239"/>
                </a:cubicBezTo>
                <a:cubicBezTo>
                  <a:pt x="1338340" y="1961315"/>
                  <a:pt x="424292" y="2005903"/>
                  <a:pt x="32412" y="1923778"/>
                </a:cubicBezTo>
                <a:cubicBezTo>
                  <a:pt x="-63268" y="1250932"/>
                  <a:pt x="19751" y="734589"/>
                  <a:pt x="15139" y="55749"/>
                </a:cubicBezTo>
                <a:close/>
              </a:path>
            </a:pathLst>
          </a:custGeom>
          <a:noFill/>
          <a:ln w="9525" cap="flat" cmpd="sng">
            <a:solidFill>
              <a:srgbClr val="00324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46" name="Google Shape;446;p12"/>
          <p:cNvSpPr/>
          <p:nvPr/>
        </p:nvSpPr>
        <p:spPr>
          <a:xfrm>
            <a:off x="5426802" y="4145044"/>
            <a:ext cx="1783496" cy="342718"/>
          </a:xfrm>
          <a:custGeom>
            <a:avLst/>
            <a:gdLst/>
            <a:ahLst/>
            <a:cxnLst/>
            <a:rect l="l" t="t" r="r" b="b"/>
            <a:pathLst>
              <a:path w="7095441" h="977489" extrusionOk="0">
                <a:moveTo>
                  <a:pt x="3274727" y="6736"/>
                </a:moveTo>
                <a:cubicBezTo>
                  <a:pt x="2346412" y="-23744"/>
                  <a:pt x="1362438" y="52456"/>
                  <a:pt x="845603" y="169738"/>
                </a:cubicBezTo>
                <a:cubicBezTo>
                  <a:pt x="328768" y="287020"/>
                  <a:pt x="-314625" y="575917"/>
                  <a:pt x="173718" y="710426"/>
                </a:cubicBezTo>
                <a:cubicBezTo>
                  <a:pt x="662061" y="844936"/>
                  <a:pt x="2656513" y="988722"/>
                  <a:pt x="3775659" y="976795"/>
                </a:cubicBezTo>
                <a:cubicBezTo>
                  <a:pt x="4695360" y="930413"/>
                  <a:pt x="6448623" y="742895"/>
                  <a:pt x="6888595" y="638865"/>
                </a:cubicBezTo>
                <a:cubicBezTo>
                  <a:pt x="7328567" y="534836"/>
                  <a:pt x="7017803" y="457973"/>
                  <a:pt x="6415492" y="352618"/>
                </a:cubicBezTo>
                <a:cubicBezTo>
                  <a:pt x="5813181" y="247263"/>
                  <a:pt x="4203042" y="37216"/>
                  <a:pt x="3274727" y="6736"/>
                </a:cubicBezTo>
                <a:close/>
              </a:path>
            </a:pathLst>
          </a:custGeom>
          <a:solidFill>
            <a:srgbClr val="CBBFC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47" name="Google Shape;447;p12"/>
          <p:cNvSpPr/>
          <p:nvPr/>
        </p:nvSpPr>
        <p:spPr>
          <a:xfrm rot="10800000">
            <a:off x="1700723" y="4035859"/>
            <a:ext cx="2777555" cy="650652"/>
          </a:xfrm>
          <a:custGeom>
            <a:avLst/>
            <a:gdLst/>
            <a:ahLst/>
            <a:cxnLst/>
            <a:rect l="l" t="t" r="r" b="b"/>
            <a:pathLst>
              <a:path w="7760380" h="1443525" extrusionOk="0">
                <a:moveTo>
                  <a:pt x="4013809" y="5806"/>
                </a:moveTo>
                <a:cubicBezTo>
                  <a:pt x="3085494" y="-24674"/>
                  <a:pt x="1001844" y="69168"/>
                  <a:pt x="485009" y="186450"/>
                </a:cubicBezTo>
                <a:cubicBezTo>
                  <a:pt x="-31826" y="303732"/>
                  <a:pt x="-345689" y="464734"/>
                  <a:pt x="657316" y="674216"/>
                </a:cubicBezTo>
                <a:cubicBezTo>
                  <a:pt x="1660321" y="883698"/>
                  <a:pt x="5383893" y="1455268"/>
                  <a:pt x="6503039" y="1443341"/>
                </a:cubicBezTo>
                <a:cubicBezTo>
                  <a:pt x="7422740" y="1396959"/>
                  <a:pt x="7591290" y="1262361"/>
                  <a:pt x="7705433" y="1070129"/>
                </a:cubicBezTo>
                <a:cubicBezTo>
                  <a:pt x="7819576" y="877897"/>
                  <a:pt x="7803167" y="467334"/>
                  <a:pt x="7187896" y="289947"/>
                </a:cubicBezTo>
                <a:cubicBezTo>
                  <a:pt x="6572625" y="112560"/>
                  <a:pt x="4942124" y="36286"/>
                  <a:pt x="4013809" y="5806"/>
                </a:cubicBezTo>
                <a:close/>
              </a:path>
            </a:pathLst>
          </a:custGeom>
          <a:solidFill>
            <a:srgbClr val="CBBFC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48" name="Google Shape;448;p12"/>
          <p:cNvSpPr/>
          <p:nvPr/>
        </p:nvSpPr>
        <p:spPr>
          <a:xfrm rot="2493157">
            <a:off x="7629353" y="2624988"/>
            <a:ext cx="402528" cy="398900"/>
          </a:xfrm>
          <a:custGeom>
            <a:avLst/>
            <a:gdLst/>
            <a:ahLst/>
            <a:cxnLst/>
            <a:rect l="l" t="t" r="r" b="b"/>
            <a:pathLst>
              <a:path w="2738459" h="3218346" extrusionOk="0">
                <a:moveTo>
                  <a:pt x="0" y="0"/>
                </a:moveTo>
                <a:lnTo>
                  <a:pt x="2738459" y="0"/>
                </a:lnTo>
                <a:lnTo>
                  <a:pt x="2738459" y="3218347"/>
                </a:lnTo>
                <a:lnTo>
                  <a:pt x="0" y="3218347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l="-13031" t="-4428" r="-16584" b="-5861"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49" name="Google Shape;449;p12"/>
          <p:cNvSpPr/>
          <p:nvPr/>
        </p:nvSpPr>
        <p:spPr>
          <a:xfrm flipH="1">
            <a:off x="3211035" y="1209124"/>
            <a:ext cx="2508474" cy="1900716"/>
          </a:xfrm>
          <a:prstGeom prst="wedgeEllipseCallout">
            <a:avLst>
              <a:gd name="adj1" fmla="val -55937"/>
              <a:gd name="adj2" fmla="val 35371"/>
            </a:avLst>
          </a:prstGeom>
          <a:noFill/>
          <a:ln w="1270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50" name="Google Shape;450;p12"/>
          <p:cNvSpPr txBox="1"/>
          <p:nvPr/>
        </p:nvSpPr>
        <p:spPr>
          <a:xfrm>
            <a:off x="3245742" y="1352707"/>
            <a:ext cx="2351401" cy="14144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2700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Roboto"/>
              <a:buNone/>
            </a:pPr>
            <a:r>
              <a:rPr lang="es-ES"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La segona 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12700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Roboto"/>
              <a:buNone/>
            </a:pPr>
            <a:r>
              <a:rPr lang="es-ES"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eina és una llista per a comprovar una sèrie de criteris i </a:t>
            </a:r>
            <a:r>
              <a:rPr lang="es-ES" sz="1200" b="0" i="0" u="none" strike="noStrike" cap="none">
                <a:solidFill>
                  <a:srgbClr val="000000"/>
                </a:solidFill>
                <a:highlight>
                  <a:srgbClr val="C8BCC0"/>
                </a:highlight>
                <a:latin typeface="Arial"/>
                <a:ea typeface="Arial"/>
                <a:cs typeface="Arial"/>
                <a:sym typeface="Arial"/>
              </a:rPr>
              <a:t>verificar que</a:t>
            </a:r>
            <a:r>
              <a:rPr lang="es-ES"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el plantejament de com voleu dur a terme </a:t>
            </a:r>
            <a:r>
              <a:rPr lang="es-ES" sz="1200" b="0" i="0" u="none" strike="noStrike" cap="none">
                <a:solidFill>
                  <a:srgbClr val="000000"/>
                </a:solidFill>
                <a:highlight>
                  <a:srgbClr val="C8BCC0"/>
                </a:highlight>
                <a:latin typeface="Arial"/>
                <a:ea typeface="Arial"/>
                <a:cs typeface="Arial"/>
                <a:sym typeface="Arial"/>
              </a:rPr>
              <a:t>el projecte és viable i realitzable amb el que teniu a l'abast.</a:t>
            </a:r>
            <a:endParaRPr sz="1200" b="0" i="0" u="none" strike="noStrike" cap="none">
              <a:solidFill>
                <a:srgbClr val="000000"/>
              </a:solidFill>
              <a:highlight>
                <a:srgbClr val="C8BCC0"/>
              </a:highlight>
              <a:latin typeface="Arial"/>
              <a:ea typeface="Arial"/>
              <a:cs typeface="Arial"/>
              <a:sym typeface="Arial"/>
            </a:endParaRPr>
          </a:p>
          <a:p>
            <a:pPr marL="12700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Roboto"/>
              <a:buNone/>
            </a:pPr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12700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Roboto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51" name="Google Shape;451;p12"/>
          <p:cNvSpPr/>
          <p:nvPr/>
        </p:nvSpPr>
        <p:spPr>
          <a:xfrm flipH="1">
            <a:off x="1700720" y="1859028"/>
            <a:ext cx="1164579" cy="793167"/>
          </a:xfrm>
          <a:prstGeom prst="wedgeEllipseCallout">
            <a:avLst>
              <a:gd name="adj1" fmla="val -36969"/>
              <a:gd name="adj2" fmla="val 99954"/>
            </a:avLst>
          </a:prstGeom>
          <a:noFill/>
          <a:ln w="1270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52" name="Google Shape;452;p12"/>
          <p:cNvSpPr txBox="1"/>
          <p:nvPr/>
        </p:nvSpPr>
        <p:spPr>
          <a:xfrm>
            <a:off x="1592826" y="1973719"/>
            <a:ext cx="1237768" cy="5579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2700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Roboto"/>
              <a:buNone/>
            </a:pPr>
            <a:r>
              <a:rPr lang="es-ES"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 a mi les llistes!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453" name="Google Shape;453;p12"/>
          <p:cNvGrpSpPr/>
          <p:nvPr/>
        </p:nvGrpSpPr>
        <p:grpSpPr>
          <a:xfrm>
            <a:off x="5811817" y="2194566"/>
            <a:ext cx="743340" cy="2163264"/>
            <a:chOff x="521093" y="521373"/>
            <a:chExt cx="810031" cy="2357350"/>
          </a:xfrm>
        </p:grpSpPr>
        <p:sp>
          <p:nvSpPr>
            <p:cNvPr id="454" name="Google Shape;454;p12"/>
            <p:cNvSpPr/>
            <p:nvPr/>
          </p:nvSpPr>
          <p:spPr>
            <a:xfrm rot="10800000" flipH="1">
              <a:off x="1045873" y="1326544"/>
              <a:ext cx="193029" cy="467056"/>
            </a:xfrm>
            <a:custGeom>
              <a:avLst/>
              <a:gdLst/>
              <a:ahLst/>
              <a:cxnLst/>
              <a:rect l="l" t="t" r="r" b="b"/>
              <a:pathLst>
                <a:path w="193029" h="467056" extrusionOk="0">
                  <a:moveTo>
                    <a:pt x="79458" y="315135"/>
                  </a:moveTo>
                  <a:cubicBezTo>
                    <a:pt x="50407" y="382836"/>
                    <a:pt x="4525" y="468474"/>
                    <a:pt x="2339" y="467112"/>
                  </a:cubicBezTo>
                  <a:cubicBezTo>
                    <a:pt x="147" y="465750"/>
                    <a:pt x="-610" y="462940"/>
                    <a:pt x="630" y="460873"/>
                  </a:cubicBezTo>
                  <a:cubicBezTo>
                    <a:pt x="40327" y="394278"/>
                    <a:pt x="170302" y="83454"/>
                    <a:pt x="184017" y="3568"/>
                  </a:cubicBezTo>
                  <a:cubicBezTo>
                    <a:pt x="184435" y="1153"/>
                    <a:pt x="186779" y="-371"/>
                    <a:pt x="189263" y="188"/>
                  </a:cubicBezTo>
                  <a:cubicBezTo>
                    <a:pt x="191743" y="746"/>
                    <a:pt x="193414" y="3172"/>
                    <a:pt x="193001" y="5597"/>
                  </a:cubicBezTo>
                  <a:cubicBezTo>
                    <a:pt x="184286" y="56361"/>
                    <a:pt x="129068" y="199522"/>
                    <a:pt x="79458" y="315135"/>
                  </a:cubicBezTo>
                </a:path>
              </a:pathLst>
            </a:custGeom>
            <a:solidFill>
              <a:srgbClr val="1D1D1B"/>
            </a:solidFill>
            <a:ln w="10550" cap="flat" cmpd="sng">
              <a:solidFill>
                <a:srgbClr val="000000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5" name="Google Shape;455;p12"/>
            <p:cNvSpPr/>
            <p:nvPr/>
          </p:nvSpPr>
          <p:spPr>
            <a:xfrm rot="10800000" flipH="1">
              <a:off x="1179492" y="1783692"/>
              <a:ext cx="126039" cy="225476"/>
            </a:xfrm>
            <a:custGeom>
              <a:avLst/>
              <a:gdLst/>
              <a:ahLst/>
              <a:cxnLst/>
              <a:rect l="l" t="t" r="r" b="b"/>
              <a:pathLst>
                <a:path w="126039" h="225476" extrusionOk="0">
                  <a:moveTo>
                    <a:pt x="30647" y="162724"/>
                  </a:moveTo>
                  <a:cubicBezTo>
                    <a:pt x="24137" y="163722"/>
                    <a:pt x="18264" y="164623"/>
                    <a:pt x="12191" y="164704"/>
                  </a:cubicBezTo>
                  <a:lnTo>
                    <a:pt x="95295" y="13253"/>
                  </a:lnTo>
                  <a:cubicBezTo>
                    <a:pt x="122257" y="55564"/>
                    <a:pt x="121829" y="111775"/>
                    <a:pt x="105198" y="141620"/>
                  </a:cubicBezTo>
                  <a:cubicBezTo>
                    <a:pt x="100736" y="149622"/>
                    <a:pt x="90996" y="162746"/>
                    <a:pt x="75725" y="161156"/>
                  </a:cubicBezTo>
                  <a:cubicBezTo>
                    <a:pt x="56239" y="158796"/>
                    <a:pt x="42681" y="160874"/>
                    <a:pt x="30647" y="162724"/>
                  </a:cubicBezTo>
                  <a:moveTo>
                    <a:pt x="98373" y="2109"/>
                  </a:moveTo>
                  <a:cubicBezTo>
                    <a:pt x="97435" y="818"/>
                    <a:pt x="95926" y="53"/>
                    <a:pt x="94371" y="86"/>
                  </a:cubicBezTo>
                  <a:cubicBezTo>
                    <a:pt x="92811" y="113"/>
                    <a:pt x="91427" y="937"/>
                    <a:pt x="90703" y="2261"/>
                  </a:cubicBezTo>
                  <a:lnTo>
                    <a:pt x="565" y="166522"/>
                  </a:lnTo>
                  <a:cubicBezTo>
                    <a:pt x="-173" y="167829"/>
                    <a:pt x="-127" y="169473"/>
                    <a:pt x="644" y="170856"/>
                  </a:cubicBezTo>
                  <a:cubicBezTo>
                    <a:pt x="1419" y="172240"/>
                    <a:pt x="2831" y="173173"/>
                    <a:pt x="4382" y="173341"/>
                  </a:cubicBezTo>
                  <a:cubicBezTo>
                    <a:pt x="14461" y="174421"/>
                    <a:pt x="23260" y="173070"/>
                    <a:pt x="32573" y="171638"/>
                  </a:cubicBezTo>
                  <a:cubicBezTo>
                    <a:pt x="42040" y="170189"/>
                    <a:pt x="52501" y="168583"/>
                    <a:pt x="66174" y="169321"/>
                  </a:cubicBezTo>
                  <a:cubicBezTo>
                    <a:pt x="60714" y="177009"/>
                    <a:pt x="59869" y="182673"/>
                    <a:pt x="58862" y="189449"/>
                  </a:cubicBezTo>
                  <a:cubicBezTo>
                    <a:pt x="58142" y="194277"/>
                    <a:pt x="57325" y="199751"/>
                    <a:pt x="54516" y="207482"/>
                  </a:cubicBezTo>
                  <a:lnTo>
                    <a:pt x="50231" y="219293"/>
                  </a:lnTo>
                  <a:cubicBezTo>
                    <a:pt x="49423" y="221512"/>
                    <a:pt x="50560" y="224056"/>
                    <a:pt x="52784" y="225093"/>
                  </a:cubicBezTo>
                  <a:cubicBezTo>
                    <a:pt x="52863" y="225131"/>
                    <a:pt x="52937" y="225169"/>
                    <a:pt x="53016" y="225201"/>
                  </a:cubicBezTo>
                  <a:cubicBezTo>
                    <a:pt x="55389" y="226161"/>
                    <a:pt x="58017" y="225147"/>
                    <a:pt x="58825" y="222792"/>
                  </a:cubicBezTo>
                  <a:lnTo>
                    <a:pt x="63110" y="210987"/>
                  </a:lnTo>
                  <a:cubicBezTo>
                    <a:pt x="66212" y="202448"/>
                    <a:pt x="67136" y="196263"/>
                    <a:pt x="67874" y="191299"/>
                  </a:cubicBezTo>
                  <a:cubicBezTo>
                    <a:pt x="69007" y="183720"/>
                    <a:pt x="69712" y="178973"/>
                    <a:pt x="77252" y="170374"/>
                  </a:cubicBezTo>
                  <a:cubicBezTo>
                    <a:pt x="77536" y="170412"/>
                    <a:pt x="77824" y="170455"/>
                    <a:pt x="78111" y="170493"/>
                  </a:cubicBezTo>
                  <a:cubicBezTo>
                    <a:pt x="78873" y="170596"/>
                    <a:pt x="79606" y="170520"/>
                    <a:pt x="80266" y="170281"/>
                  </a:cubicBezTo>
                  <a:cubicBezTo>
                    <a:pt x="93285" y="169717"/>
                    <a:pt x="104845" y="161378"/>
                    <a:pt x="113231" y="146345"/>
                  </a:cubicBezTo>
                  <a:cubicBezTo>
                    <a:pt x="114577" y="143936"/>
                    <a:pt x="115821" y="141397"/>
                    <a:pt x="116968" y="138723"/>
                  </a:cubicBezTo>
                  <a:cubicBezTo>
                    <a:pt x="132230" y="103138"/>
                    <a:pt x="129778" y="45294"/>
                    <a:pt x="98373" y="2109"/>
                  </a:cubicBezTo>
                </a:path>
              </a:pathLst>
            </a:custGeom>
            <a:solidFill>
              <a:srgbClr val="1D1D1B"/>
            </a:solidFill>
            <a:ln w="9525" cap="flat" cmpd="sng">
              <a:solidFill>
                <a:srgbClr val="000000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6" name="Google Shape;456;p12"/>
            <p:cNvSpPr/>
            <p:nvPr/>
          </p:nvSpPr>
          <p:spPr>
            <a:xfrm rot="10800000" flipH="1">
              <a:off x="631464" y="602471"/>
              <a:ext cx="615397" cy="677007"/>
            </a:xfrm>
            <a:custGeom>
              <a:avLst/>
              <a:gdLst/>
              <a:ahLst/>
              <a:cxnLst/>
              <a:rect l="l" t="t" r="r" b="b"/>
              <a:pathLst>
                <a:path w="615397" h="677007" extrusionOk="0">
                  <a:moveTo>
                    <a:pt x="311759" y="676935"/>
                  </a:moveTo>
                  <a:cubicBezTo>
                    <a:pt x="209792" y="677993"/>
                    <a:pt x="124818" y="654306"/>
                    <a:pt x="63599" y="549604"/>
                  </a:cubicBezTo>
                  <a:cubicBezTo>
                    <a:pt x="23150" y="480428"/>
                    <a:pt x="2413" y="413059"/>
                    <a:pt x="202" y="343637"/>
                  </a:cubicBezTo>
                  <a:cubicBezTo>
                    <a:pt x="-3791" y="218341"/>
                    <a:pt x="58196" y="133586"/>
                    <a:pt x="119343" y="67181"/>
                  </a:cubicBezTo>
                  <a:cubicBezTo>
                    <a:pt x="168169" y="14149"/>
                    <a:pt x="224650" y="-39"/>
                    <a:pt x="279079" y="-39"/>
                  </a:cubicBezTo>
                  <a:cubicBezTo>
                    <a:pt x="299067" y="-39"/>
                    <a:pt x="318799" y="1887"/>
                    <a:pt x="337743" y="4485"/>
                  </a:cubicBezTo>
                  <a:cubicBezTo>
                    <a:pt x="402609" y="13399"/>
                    <a:pt x="465218" y="44750"/>
                    <a:pt x="523844" y="97738"/>
                  </a:cubicBezTo>
                  <a:cubicBezTo>
                    <a:pt x="627763" y="191666"/>
                    <a:pt x="645962" y="374927"/>
                    <a:pt x="564408" y="506229"/>
                  </a:cubicBezTo>
                  <a:cubicBezTo>
                    <a:pt x="508737" y="595860"/>
                    <a:pt x="439379" y="642973"/>
                    <a:pt x="358025" y="647275"/>
                  </a:cubicBezTo>
                  <a:cubicBezTo>
                    <a:pt x="362881" y="644161"/>
                    <a:pt x="365417" y="639967"/>
                    <a:pt x="365983" y="635822"/>
                  </a:cubicBezTo>
                  <a:cubicBezTo>
                    <a:pt x="440839" y="628862"/>
                    <a:pt x="504939" y="583452"/>
                    <a:pt x="556879" y="499837"/>
                  </a:cubicBezTo>
                  <a:cubicBezTo>
                    <a:pt x="635512" y="373228"/>
                    <a:pt x="618155" y="196736"/>
                    <a:pt x="518160" y="106356"/>
                  </a:cubicBezTo>
                  <a:cubicBezTo>
                    <a:pt x="460889" y="54589"/>
                    <a:pt x="399799" y="23938"/>
                    <a:pt x="336636" y="15258"/>
                  </a:cubicBezTo>
                  <a:cubicBezTo>
                    <a:pt x="268213" y="5856"/>
                    <a:pt x="189637" y="5619"/>
                    <a:pt x="125643" y="75117"/>
                  </a:cubicBezTo>
                  <a:cubicBezTo>
                    <a:pt x="66042" y="139845"/>
                    <a:pt x="5625" y="222319"/>
                    <a:pt x="9483" y="343242"/>
                  </a:cubicBezTo>
                  <a:cubicBezTo>
                    <a:pt x="11623" y="410553"/>
                    <a:pt x="31854" y="476060"/>
                    <a:pt x="71282" y="543501"/>
                  </a:cubicBezTo>
                  <a:cubicBezTo>
                    <a:pt x="139101" y="659476"/>
                    <a:pt x="230451" y="670528"/>
                    <a:pt x="350527" y="652982"/>
                  </a:cubicBezTo>
                  <a:cubicBezTo>
                    <a:pt x="353029" y="652624"/>
                    <a:pt x="355373" y="654713"/>
                    <a:pt x="355689" y="657686"/>
                  </a:cubicBezTo>
                  <a:cubicBezTo>
                    <a:pt x="356009" y="660659"/>
                    <a:pt x="354208" y="663383"/>
                    <a:pt x="351663" y="663757"/>
                  </a:cubicBezTo>
                  <a:cubicBezTo>
                    <a:pt x="336181" y="666025"/>
                    <a:pt x="326325" y="676783"/>
                    <a:pt x="311759" y="676935"/>
                  </a:cubicBezTo>
                  <a:close/>
                  <a:moveTo>
                    <a:pt x="309717" y="624543"/>
                  </a:moveTo>
                  <a:cubicBezTo>
                    <a:pt x="310221" y="623686"/>
                    <a:pt x="310801" y="623339"/>
                    <a:pt x="311468" y="623578"/>
                  </a:cubicBezTo>
                  <a:cubicBezTo>
                    <a:pt x="310884" y="623887"/>
                    <a:pt x="310296" y="624223"/>
                    <a:pt x="309717" y="624543"/>
                  </a:cubicBezTo>
                  <a:close/>
                </a:path>
              </a:pathLst>
            </a:custGeom>
            <a:solidFill>
              <a:srgbClr val="FFFBFB"/>
            </a:solidFill>
            <a:ln w="10550" cap="flat" cmpd="sng">
              <a:solidFill>
                <a:srgbClr val="000000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457" name="Google Shape;457;p12"/>
            <p:cNvGrpSpPr/>
            <p:nvPr/>
          </p:nvGrpSpPr>
          <p:grpSpPr>
            <a:xfrm>
              <a:off x="1030918" y="843656"/>
              <a:ext cx="44690" cy="84425"/>
              <a:chOff x="6005690" y="1789940"/>
              <a:chExt cx="44690" cy="84425"/>
            </a:xfrm>
          </p:grpSpPr>
          <p:sp>
            <p:nvSpPr>
              <p:cNvPr id="458" name="Google Shape;458;p12"/>
              <p:cNvSpPr/>
              <p:nvPr/>
            </p:nvSpPr>
            <p:spPr>
              <a:xfrm rot="10800000" flipH="1">
                <a:off x="6007983" y="1794296"/>
                <a:ext cx="40078" cy="75696"/>
              </a:xfrm>
              <a:custGeom>
                <a:avLst/>
                <a:gdLst/>
                <a:ahLst/>
                <a:cxnLst/>
                <a:rect l="l" t="t" r="r" b="b"/>
                <a:pathLst>
                  <a:path w="40078" h="75696" extrusionOk="0">
                    <a:moveTo>
                      <a:pt x="40115" y="37869"/>
                    </a:moveTo>
                    <a:cubicBezTo>
                      <a:pt x="40115" y="16965"/>
                      <a:pt x="31145" y="20"/>
                      <a:pt x="20078" y="20"/>
                    </a:cubicBezTo>
                    <a:cubicBezTo>
                      <a:pt x="9007" y="20"/>
                      <a:pt x="37" y="16965"/>
                      <a:pt x="37" y="37869"/>
                    </a:cubicBezTo>
                    <a:cubicBezTo>
                      <a:pt x="37" y="58772"/>
                      <a:pt x="9007" y="75717"/>
                      <a:pt x="20078" y="75717"/>
                    </a:cubicBezTo>
                    <a:cubicBezTo>
                      <a:pt x="31145" y="75717"/>
                      <a:pt x="40115" y="58772"/>
                      <a:pt x="40115" y="37869"/>
                    </a:cubicBezTo>
                  </a:path>
                </a:pathLst>
              </a:custGeom>
              <a:solidFill>
                <a:srgbClr val="1D1D1B"/>
              </a:solidFill>
              <a:ln w="20450" cap="flat" cmpd="sng">
                <a:solidFill>
                  <a:srgbClr val="1D1D1B"/>
                </a:solidFill>
                <a:prstDash val="solid"/>
                <a:miter lim="8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59" name="Google Shape;459;p12"/>
              <p:cNvSpPr/>
              <p:nvPr/>
            </p:nvSpPr>
            <p:spPr>
              <a:xfrm rot="10800000" flipH="1">
                <a:off x="6007983" y="1794296"/>
                <a:ext cx="40078" cy="75696"/>
              </a:xfrm>
              <a:custGeom>
                <a:avLst/>
                <a:gdLst/>
                <a:ahLst/>
                <a:cxnLst/>
                <a:rect l="l" t="t" r="r" b="b"/>
                <a:pathLst>
                  <a:path w="40078" h="75696" extrusionOk="0">
                    <a:moveTo>
                      <a:pt x="40115" y="37869"/>
                    </a:moveTo>
                    <a:cubicBezTo>
                      <a:pt x="40115" y="16965"/>
                      <a:pt x="31145" y="20"/>
                      <a:pt x="20078" y="20"/>
                    </a:cubicBezTo>
                    <a:cubicBezTo>
                      <a:pt x="9007" y="20"/>
                      <a:pt x="37" y="16965"/>
                      <a:pt x="37" y="37869"/>
                    </a:cubicBezTo>
                    <a:cubicBezTo>
                      <a:pt x="37" y="58772"/>
                      <a:pt x="9007" y="75717"/>
                      <a:pt x="20078" y="75717"/>
                    </a:cubicBezTo>
                    <a:cubicBezTo>
                      <a:pt x="31145" y="75717"/>
                      <a:pt x="40115" y="58772"/>
                      <a:pt x="40115" y="37869"/>
                    </a:cubicBezTo>
                    <a:close/>
                  </a:path>
                </a:pathLst>
              </a:custGeom>
              <a:noFill/>
              <a:ln w="20450" cap="flat" cmpd="sng">
                <a:solidFill>
                  <a:srgbClr val="A7A7D4"/>
                </a:solidFill>
                <a:prstDash val="solid"/>
                <a:miter lim="8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60" name="Google Shape;460;p12"/>
              <p:cNvSpPr/>
              <p:nvPr/>
            </p:nvSpPr>
            <p:spPr>
              <a:xfrm rot="10800000" flipH="1">
                <a:off x="6005690" y="1789940"/>
                <a:ext cx="44690" cy="84425"/>
              </a:xfrm>
              <a:custGeom>
                <a:avLst/>
                <a:gdLst/>
                <a:ahLst/>
                <a:cxnLst/>
                <a:rect l="l" t="t" r="r" b="b"/>
                <a:pathLst>
                  <a:path w="44690" h="84425" extrusionOk="0">
                    <a:moveTo>
                      <a:pt x="22378" y="75729"/>
                    </a:moveTo>
                    <a:cubicBezTo>
                      <a:pt x="12600" y="75729"/>
                      <a:pt x="4649" y="60703"/>
                      <a:pt x="4649" y="42242"/>
                    </a:cubicBezTo>
                    <a:cubicBezTo>
                      <a:pt x="4649" y="23771"/>
                      <a:pt x="12600" y="8745"/>
                      <a:pt x="22378" y="8745"/>
                    </a:cubicBezTo>
                    <a:cubicBezTo>
                      <a:pt x="32156" y="8745"/>
                      <a:pt x="40106" y="23771"/>
                      <a:pt x="40106" y="42242"/>
                    </a:cubicBezTo>
                    <a:cubicBezTo>
                      <a:pt x="40106" y="60703"/>
                      <a:pt x="32156" y="75729"/>
                      <a:pt x="22378" y="75729"/>
                    </a:cubicBezTo>
                    <a:moveTo>
                      <a:pt x="22378" y="24"/>
                    </a:moveTo>
                    <a:cubicBezTo>
                      <a:pt x="10056" y="24"/>
                      <a:pt x="33" y="18966"/>
                      <a:pt x="33" y="42242"/>
                    </a:cubicBezTo>
                    <a:cubicBezTo>
                      <a:pt x="33" y="65517"/>
                      <a:pt x="10056" y="84450"/>
                      <a:pt x="22378" y="84450"/>
                    </a:cubicBezTo>
                    <a:cubicBezTo>
                      <a:pt x="34700" y="84450"/>
                      <a:pt x="44723" y="65517"/>
                      <a:pt x="44723" y="42242"/>
                    </a:cubicBezTo>
                    <a:cubicBezTo>
                      <a:pt x="44723" y="18966"/>
                      <a:pt x="34700" y="24"/>
                      <a:pt x="22378" y="24"/>
                    </a:cubicBezTo>
                  </a:path>
                </a:pathLst>
              </a:custGeom>
              <a:solidFill>
                <a:srgbClr val="1D1D1B"/>
              </a:solidFill>
              <a:ln w="20450" cap="flat" cmpd="sng">
                <a:solidFill>
                  <a:srgbClr val="1D1D1B"/>
                </a:solidFill>
                <a:prstDash val="solid"/>
                <a:miter lim="8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461" name="Google Shape;461;p12"/>
            <p:cNvGrpSpPr/>
            <p:nvPr/>
          </p:nvGrpSpPr>
          <p:grpSpPr>
            <a:xfrm>
              <a:off x="859340" y="853010"/>
              <a:ext cx="51865" cy="98914"/>
              <a:chOff x="5834112" y="1799294"/>
              <a:chExt cx="51865" cy="98914"/>
            </a:xfrm>
          </p:grpSpPr>
          <p:sp>
            <p:nvSpPr>
              <p:cNvPr id="462" name="Google Shape;462;p12"/>
              <p:cNvSpPr/>
              <p:nvPr/>
            </p:nvSpPr>
            <p:spPr>
              <a:xfrm rot="10800000" flipH="1">
                <a:off x="5846410" y="1799294"/>
                <a:ext cx="37063" cy="97969"/>
              </a:xfrm>
              <a:custGeom>
                <a:avLst/>
                <a:gdLst/>
                <a:ahLst/>
                <a:cxnLst/>
                <a:rect l="l" t="t" r="r" b="b"/>
                <a:pathLst>
                  <a:path w="37063" h="97969" extrusionOk="0">
                    <a:moveTo>
                      <a:pt x="37090" y="49006"/>
                    </a:moveTo>
                    <a:cubicBezTo>
                      <a:pt x="37090" y="21954"/>
                      <a:pt x="28794" y="21"/>
                      <a:pt x="18558" y="21"/>
                    </a:cubicBezTo>
                    <a:cubicBezTo>
                      <a:pt x="8323" y="21"/>
                      <a:pt x="26" y="21954"/>
                      <a:pt x="26" y="49006"/>
                    </a:cubicBezTo>
                    <a:cubicBezTo>
                      <a:pt x="26" y="76058"/>
                      <a:pt x="8323" y="97991"/>
                      <a:pt x="18558" y="97991"/>
                    </a:cubicBezTo>
                    <a:cubicBezTo>
                      <a:pt x="28794" y="97991"/>
                      <a:pt x="37090" y="76058"/>
                      <a:pt x="37090" y="49006"/>
                    </a:cubicBezTo>
                  </a:path>
                </a:pathLst>
              </a:custGeom>
              <a:solidFill>
                <a:srgbClr val="1D1D1B"/>
              </a:solidFill>
              <a:ln w="20450" cap="flat" cmpd="sng">
                <a:solidFill>
                  <a:srgbClr val="1D1D1B"/>
                </a:solidFill>
                <a:prstDash val="solid"/>
                <a:miter lim="8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63" name="Google Shape;463;p12"/>
              <p:cNvSpPr/>
              <p:nvPr/>
            </p:nvSpPr>
            <p:spPr>
              <a:xfrm rot="10800000" flipH="1">
                <a:off x="5834112" y="1800239"/>
                <a:ext cx="51865" cy="97969"/>
              </a:xfrm>
              <a:custGeom>
                <a:avLst/>
                <a:gdLst/>
                <a:ahLst/>
                <a:cxnLst/>
                <a:rect l="l" t="t" r="r" b="b"/>
                <a:pathLst>
                  <a:path w="51865" h="97969" extrusionOk="0">
                    <a:moveTo>
                      <a:pt x="51893" y="49006"/>
                    </a:moveTo>
                    <a:cubicBezTo>
                      <a:pt x="51893" y="21954"/>
                      <a:pt x="40281" y="21"/>
                      <a:pt x="25960" y="21"/>
                    </a:cubicBezTo>
                    <a:cubicBezTo>
                      <a:pt x="11639" y="21"/>
                      <a:pt x="28" y="21954"/>
                      <a:pt x="28" y="49006"/>
                    </a:cubicBezTo>
                    <a:cubicBezTo>
                      <a:pt x="28" y="76058"/>
                      <a:pt x="11639" y="97991"/>
                      <a:pt x="25960" y="97991"/>
                    </a:cubicBezTo>
                    <a:cubicBezTo>
                      <a:pt x="40281" y="97991"/>
                      <a:pt x="51893" y="76058"/>
                      <a:pt x="51893" y="49006"/>
                    </a:cubicBezTo>
                    <a:close/>
                  </a:path>
                </a:pathLst>
              </a:custGeom>
              <a:noFill/>
              <a:ln w="20450" cap="flat" cmpd="sng">
                <a:solidFill>
                  <a:srgbClr val="1D1D1B"/>
                </a:solidFill>
                <a:prstDash val="solid"/>
                <a:miter lim="8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sp>
          <p:nvSpPr>
            <p:cNvPr id="464" name="Google Shape;464;p12"/>
            <p:cNvSpPr/>
            <p:nvPr/>
          </p:nvSpPr>
          <p:spPr>
            <a:xfrm>
              <a:off x="601894" y="521373"/>
              <a:ext cx="729230" cy="890828"/>
            </a:xfrm>
            <a:custGeom>
              <a:avLst/>
              <a:gdLst/>
              <a:ahLst/>
              <a:cxnLst/>
              <a:rect l="l" t="t" r="r" b="b"/>
              <a:pathLst>
                <a:path w="729230" h="890828" extrusionOk="0">
                  <a:moveTo>
                    <a:pt x="510998" y="157010"/>
                  </a:moveTo>
                  <a:cubicBezTo>
                    <a:pt x="510998" y="157010"/>
                    <a:pt x="633412" y="291219"/>
                    <a:pt x="614682" y="485125"/>
                  </a:cubicBezTo>
                  <a:cubicBezTo>
                    <a:pt x="596121" y="679012"/>
                    <a:pt x="511943" y="830890"/>
                    <a:pt x="577237" y="881430"/>
                  </a:cubicBezTo>
                  <a:cubicBezTo>
                    <a:pt x="642377" y="931952"/>
                    <a:pt x="734421" y="755457"/>
                    <a:pt x="736150" y="670372"/>
                  </a:cubicBezTo>
                  <a:cubicBezTo>
                    <a:pt x="737879" y="585304"/>
                    <a:pt x="666293" y="124616"/>
                    <a:pt x="585895" y="97848"/>
                  </a:cubicBezTo>
                  <a:cubicBezTo>
                    <a:pt x="505490" y="71061"/>
                    <a:pt x="402436" y="67126"/>
                    <a:pt x="402436" y="67126"/>
                  </a:cubicBezTo>
                  <a:cubicBezTo>
                    <a:pt x="402436" y="67126"/>
                    <a:pt x="235971" y="-72415"/>
                    <a:pt x="115763" y="49495"/>
                  </a:cubicBezTo>
                  <a:cubicBezTo>
                    <a:pt x="-4438" y="171405"/>
                    <a:pt x="-19857" y="561882"/>
                    <a:pt x="44023" y="680465"/>
                  </a:cubicBezTo>
                  <a:cubicBezTo>
                    <a:pt x="107896" y="799066"/>
                    <a:pt x="172567" y="875106"/>
                    <a:pt x="172567" y="875106"/>
                  </a:cubicBezTo>
                  <a:cubicBezTo>
                    <a:pt x="172567" y="875106"/>
                    <a:pt x="101289" y="397429"/>
                    <a:pt x="110416" y="313245"/>
                  </a:cubicBezTo>
                  <a:cubicBezTo>
                    <a:pt x="119542" y="229042"/>
                    <a:pt x="444291" y="183061"/>
                    <a:pt x="510998" y="157010"/>
                  </a:cubicBezTo>
                  <a:close/>
                </a:path>
              </a:pathLst>
            </a:custGeom>
            <a:solidFill>
              <a:srgbClr val="FFB9B9"/>
            </a:solidFill>
            <a:ln w="20750" cap="flat" cmpd="sng">
              <a:solidFill>
                <a:srgbClr val="000000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65" name="Google Shape;465;p12"/>
            <p:cNvSpPr/>
            <p:nvPr/>
          </p:nvSpPr>
          <p:spPr>
            <a:xfrm rot="-10421930" flipH="1">
              <a:off x="837860" y="1088363"/>
              <a:ext cx="233200" cy="54376"/>
            </a:xfrm>
            <a:custGeom>
              <a:avLst/>
              <a:gdLst/>
              <a:ahLst/>
              <a:cxnLst/>
              <a:rect l="l" t="t" r="r" b="b"/>
              <a:pathLst>
                <a:path w="157774" h="36789" extrusionOk="0">
                  <a:moveTo>
                    <a:pt x="2671" y="27384"/>
                  </a:moveTo>
                  <a:cubicBezTo>
                    <a:pt x="-8766" y="20403"/>
                    <a:pt x="17390" y="1585"/>
                    <a:pt x="65002" y="133"/>
                  </a:cubicBezTo>
                  <a:cubicBezTo>
                    <a:pt x="93076" y="-723"/>
                    <a:pt x="138628" y="4156"/>
                    <a:pt x="153008" y="15089"/>
                  </a:cubicBezTo>
                  <a:cubicBezTo>
                    <a:pt x="162098" y="22006"/>
                    <a:pt x="157213" y="30200"/>
                    <a:pt x="146586" y="33926"/>
                  </a:cubicBezTo>
                  <a:cubicBezTo>
                    <a:pt x="124952" y="41508"/>
                    <a:pt x="66654" y="31770"/>
                    <a:pt x="74555" y="32276"/>
                  </a:cubicBezTo>
                  <a:cubicBezTo>
                    <a:pt x="19795" y="28767"/>
                    <a:pt x="8512" y="30950"/>
                    <a:pt x="2671" y="27384"/>
                  </a:cubicBezTo>
                  <a:close/>
                </a:path>
              </a:pathLst>
            </a:custGeom>
            <a:noFill/>
            <a:ln w="16450" cap="rnd" cmpd="sng">
              <a:solidFill>
                <a:srgbClr val="1D1D1B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66" name="Google Shape;466;p12"/>
            <p:cNvSpPr/>
            <p:nvPr/>
          </p:nvSpPr>
          <p:spPr>
            <a:xfrm>
              <a:off x="686799" y="1266324"/>
              <a:ext cx="507092" cy="1076144"/>
            </a:xfrm>
            <a:custGeom>
              <a:avLst/>
              <a:gdLst/>
              <a:ahLst/>
              <a:cxnLst/>
              <a:rect l="l" t="t" r="r" b="b"/>
              <a:pathLst>
                <a:path w="507092" h="1076144" extrusionOk="0">
                  <a:moveTo>
                    <a:pt x="161922" y="5579"/>
                  </a:moveTo>
                  <a:cubicBezTo>
                    <a:pt x="161922" y="5579"/>
                    <a:pt x="224073" y="62205"/>
                    <a:pt x="301636" y="29424"/>
                  </a:cubicBezTo>
                  <a:cubicBezTo>
                    <a:pt x="379368" y="-3374"/>
                    <a:pt x="379368" y="-396"/>
                    <a:pt x="379368" y="-396"/>
                  </a:cubicBezTo>
                  <a:cubicBezTo>
                    <a:pt x="379368" y="-396"/>
                    <a:pt x="444032" y="661351"/>
                    <a:pt x="454419" y="759710"/>
                  </a:cubicBezTo>
                  <a:cubicBezTo>
                    <a:pt x="464798" y="858068"/>
                    <a:pt x="514043" y="1060762"/>
                    <a:pt x="514043" y="1060762"/>
                  </a:cubicBezTo>
                  <a:cubicBezTo>
                    <a:pt x="514043" y="1060762"/>
                    <a:pt x="104963" y="1072694"/>
                    <a:pt x="24727" y="1075672"/>
                  </a:cubicBezTo>
                  <a:cubicBezTo>
                    <a:pt x="-55517" y="1078651"/>
                    <a:pt x="161922" y="5579"/>
                    <a:pt x="161922" y="5579"/>
                  </a:cubicBezTo>
                  <a:close/>
                </a:path>
              </a:pathLst>
            </a:custGeom>
            <a:solidFill>
              <a:srgbClr val="E5DFE1"/>
            </a:solidFill>
            <a:ln w="20625" cap="flat" cmpd="sng">
              <a:solidFill>
                <a:srgbClr val="000000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67" name="Google Shape;467;p12"/>
            <p:cNvSpPr/>
            <p:nvPr/>
          </p:nvSpPr>
          <p:spPr>
            <a:xfrm rot="10800000" flipH="1">
              <a:off x="690741" y="2648181"/>
              <a:ext cx="197920" cy="230542"/>
            </a:xfrm>
            <a:custGeom>
              <a:avLst/>
              <a:gdLst/>
              <a:ahLst/>
              <a:cxnLst/>
              <a:rect l="l" t="t" r="r" b="b"/>
              <a:pathLst>
                <a:path w="197920" h="230542" extrusionOk="0">
                  <a:moveTo>
                    <a:pt x="143505" y="220532"/>
                  </a:moveTo>
                  <a:cubicBezTo>
                    <a:pt x="143170" y="220315"/>
                    <a:pt x="142808" y="220142"/>
                    <a:pt x="142423" y="220017"/>
                  </a:cubicBezTo>
                  <a:cubicBezTo>
                    <a:pt x="136452" y="218156"/>
                    <a:pt x="130449" y="216420"/>
                    <a:pt x="124450" y="214689"/>
                  </a:cubicBezTo>
                  <a:cubicBezTo>
                    <a:pt x="88695" y="204370"/>
                    <a:pt x="54917" y="194627"/>
                    <a:pt x="30375" y="158348"/>
                  </a:cubicBezTo>
                  <a:cubicBezTo>
                    <a:pt x="5498" y="121575"/>
                    <a:pt x="2113" y="78005"/>
                    <a:pt x="21753" y="47347"/>
                  </a:cubicBezTo>
                  <a:cubicBezTo>
                    <a:pt x="45515" y="10228"/>
                    <a:pt x="84400" y="413"/>
                    <a:pt x="120824" y="22320"/>
                  </a:cubicBezTo>
                  <a:cubicBezTo>
                    <a:pt x="157842" y="44607"/>
                    <a:pt x="180017" y="79139"/>
                    <a:pt x="186740" y="124955"/>
                  </a:cubicBezTo>
                  <a:cubicBezTo>
                    <a:pt x="193611" y="171813"/>
                    <a:pt x="183114" y="195033"/>
                    <a:pt x="143546" y="220505"/>
                  </a:cubicBezTo>
                  <a:cubicBezTo>
                    <a:pt x="143533" y="220516"/>
                    <a:pt x="143519" y="220521"/>
                    <a:pt x="143505" y="220532"/>
                  </a:cubicBezTo>
                  <a:close/>
                  <a:moveTo>
                    <a:pt x="82348" y="142"/>
                  </a:moveTo>
                  <a:cubicBezTo>
                    <a:pt x="56111" y="142"/>
                    <a:pt x="31350" y="14242"/>
                    <a:pt x="14315" y="40848"/>
                  </a:cubicBezTo>
                  <a:cubicBezTo>
                    <a:pt x="-7577" y="75032"/>
                    <a:pt x="-4053" y="124955"/>
                    <a:pt x="23085" y="165075"/>
                  </a:cubicBezTo>
                  <a:cubicBezTo>
                    <a:pt x="49606" y="204267"/>
                    <a:pt x="86526" y="214922"/>
                    <a:pt x="122226" y="225220"/>
                  </a:cubicBezTo>
                  <a:cubicBezTo>
                    <a:pt x="128164" y="226939"/>
                    <a:pt x="134112" y="228654"/>
                    <a:pt x="140022" y="230498"/>
                  </a:cubicBezTo>
                  <a:cubicBezTo>
                    <a:pt x="141248" y="230884"/>
                    <a:pt x="142483" y="230650"/>
                    <a:pt x="143505" y="229983"/>
                  </a:cubicBezTo>
                  <a:cubicBezTo>
                    <a:pt x="144856" y="230867"/>
                    <a:pt x="146564" y="230949"/>
                    <a:pt x="148027" y="230010"/>
                  </a:cubicBezTo>
                  <a:cubicBezTo>
                    <a:pt x="190895" y="202412"/>
                    <a:pt x="203417" y="174439"/>
                    <a:pt x="195891" y="123122"/>
                  </a:cubicBezTo>
                  <a:cubicBezTo>
                    <a:pt x="188653" y="73763"/>
                    <a:pt x="164825" y="36605"/>
                    <a:pt x="125077" y="12674"/>
                  </a:cubicBezTo>
                  <a:cubicBezTo>
                    <a:pt x="111060" y="4238"/>
                    <a:pt x="96486" y="147"/>
                    <a:pt x="82348" y="142"/>
                  </a:cubicBezTo>
                  <a:close/>
                </a:path>
              </a:pathLst>
            </a:custGeom>
            <a:solidFill>
              <a:srgbClr val="000000"/>
            </a:solidFill>
            <a:ln w="11850" cap="flat" cmpd="sng">
              <a:solidFill>
                <a:srgbClr val="000000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68" name="Google Shape;468;p12"/>
            <p:cNvSpPr/>
            <p:nvPr/>
          </p:nvSpPr>
          <p:spPr>
            <a:xfrm rot="10800000" flipH="1">
              <a:off x="835426" y="2342014"/>
              <a:ext cx="26413" cy="335880"/>
            </a:xfrm>
            <a:custGeom>
              <a:avLst/>
              <a:gdLst/>
              <a:ahLst/>
              <a:cxnLst/>
              <a:rect l="l" t="t" r="r" b="b"/>
              <a:pathLst>
                <a:path w="26413" h="335880" extrusionOk="0">
                  <a:moveTo>
                    <a:pt x="21787" y="78"/>
                  </a:moveTo>
                  <a:cubicBezTo>
                    <a:pt x="19330" y="78"/>
                    <a:pt x="17278" y="2329"/>
                    <a:pt x="17153" y="5232"/>
                  </a:cubicBezTo>
                  <a:cubicBezTo>
                    <a:pt x="16684" y="16234"/>
                    <a:pt x="15964" y="27465"/>
                    <a:pt x="15273" y="38326"/>
                  </a:cubicBezTo>
                  <a:cubicBezTo>
                    <a:pt x="13722" y="62561"/>
                    <a:pt x="12120" y="87620"/>
                    <a:pt x="13095" y="112294"/>
                  </a:cubicBezTo>
                  <a:cubicBezTo>
                    <a:pt x="14469" y="146983"/>
                    <a:pt x="10537" y="182453"/>
                    <a:pt x="6734" y="216757"/>
                  </a:cubicBezTo>
                  <a:cubicBezTo>
                    <a:pt x="2597" y="254083"/>
                    <a:pt x="-1683" y="292684"/>
                    <a:pt x="712" y="330926"/>
                  </a:cubicBezTo>
                  <a:cubicBezTo>
                    <a:pt x="898" y="333910"/>
                    <a:pt x="3094" y="336194"/>
                    <a:pt x="5685" y="335939"/>
                  </a:cubicBezTo>
                  <a:cubicBezTo>
                    <a:pt x="8243" y="335722"/>
                    <a:pt x="10165" y="333123"/>
                    <a:pt x="9980" y="330134"/>
                  </a:cubicBezTo>
                  <a:cubicBezTo>
                    <a:pt x="7649" y="292982"/>
                    <a:pt x="11865" y="254946"/>
                    <a:pt x="15941" y="218151"/>
                  </a:cubicBezTo>
                  <a:cubicBezTo>
                    <a:pt x="19795" y="183386"/>
                    <a:pt x="23783" y="147433"/>
                    <a:pt x="22372" y="111795"/>
                  </a:cubicBezTo>
                  <a:cubicBezTo>
                    <a:pt x="21420" y="87772"/>
                    <a:pt x="23003" y="63043"/>
                    <a:pt x="24531" y="39129"/>
                  </a:cubicBezTo>
                  <a:cubicBezTo>
                    <a:pt x="25232" y="28208"/>
                    <a:pt x="25951" y="16907"/>
                    <a:pt x="26430" y="5774"/>
                  </a:cubicBezTo>
                  <a:cubicBezTo>
                    <a:pt x="26555" y="2780"/>
                    <a:pt x="24586" y="235"/>
                    <a:pt x="22023" y="83"/>
                  </a:cubicBezTo>
                  <a:cubicBezTo>
                    <a:pt x="21944" y="78"/>
                    <a:pt x="21866" y="78"/>
                    <a:pt x="21787" y="78"/>
                  </a:cubicBezTo>
                </a:path>
              </a:pathLst>
            </a:custGeom>
            <a:solidFill>
              <a:srgbClr val="1D1D1B"/>
            </a:solidFill>
            <a:ln w="10550" cap="flat" cmpd="sng">
              <a:solidFill>
                <a:srgbClr val="000000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69" name="Google Shape;469;p12"/>
            <p:cNvSpPr/>
            <p:nvPr/>
          </p:nvSpPr>
          <p:spPr>
            <a:xfrm rot="10800000" flipH="1">
              <a:off x="979814" y="2332152"/>
              <a:ext cx="14027" cy="323735"/>
            </a:xfrm>
            <a:custGeom>
              <a:avLst/>
              <a:gdLst/>
              <a:ahLst/>
              <a:cxnLst/>
              <a:rect l="l" t="t" r="r" b="b"/>
              <a:pathLst>
                <a:path w="14027" h="323735" extrusionOk="0">
                  <a:moveTo>
                    <a:pt x="9413" y="78"/>
                  </a:moveTo>
                  <a:cubicBezTo>
                    <a:pt x="6887" y="78"/>
                    <a:pt x="4817" y="2449"/>
                    <a:pt x="4770" y="5406"/>
                  </a:cubicBezTo>
                  <a:lnTo>
                    <a:pt x="30" y="318291"/>
                  </a:lnTo>
                  <a:cubicBezTo>
                    <a:pt x="-17" y="321286"/>
                    <a:pt x="2026" y="323760"/>
                    <a:pt x="4589" y="323814"/>
                  </a:cubicBezTo>
                  <a:lnTo>
                    <a:pt x="4673" y="323814"/>
                  </a:lnTo>
                  <a:cubicBezTo>
                    <a:pt x="7198" y="323814"/>
                    <a:pt x="9269" y="321443"/>
                    <a:pt x="9316" y="318481"/>
                  </a:cubicBezTo>
                  <a:lnTo>
                    <a:pt x="14056" y="5601"/>
                  </a:lnTo>
                  <a:cubicBezTo>
                    <a:pt x="14102" y="2606"/>
                    <a:pt x="12060" y="132"/>
                    <a:pt x="9497" y="78"/>
                  </a:cubicBezTo>
                  <a:close/>
                </a:path>
              </a:pathLst>
            </a:custGeom>
            <a:solidFill>
              <a:srgbClr val="1D1D1B"/>
            </a:solidFill>
            <a:ln w="10550" cap="flat" cmpd="sng">
              <a:solidFill>
                <a:srgbClr val="000000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70" name="Google Shape;470;p12"/>
            <p:cNvSpPr/>
            <p:nvPr/>
          </p:nvSpPr>
          <p:spPr>
            <a:xfrm rot="10800000" flipH="1">
              <a:off x="971922" y="2623416"/>
              <a:ext cx="182983" cy="241874"/>
            </a:xfrm>
            <a:custGeom>
              <a:avLst/>
              <a:gdLst/>
              <a:ahLst/>
              <a:cxnLst/>
              <a:rect l="l" t="t" r="r" b="b"/>
              <a:pathLst>
                <a:path w="182983" h="241874" extrusionOk="0">
                  <a:moveTo>
                    <a:pt x="9110" y="192476"/>
                  </a:moveTo>
                  <a:cubicBezTo>
                    <a:pt x="12234" y="184230"/>
                    <a:pt x="13056" y="170428"/>
                    <a:pt x="14092" y="153067"/>
                  </a:cubicBezTo>
                  <a:cubicBezTo>
                    <a:pt x="15995" y="121150"/>
                    <a:pt x="18600" y="77439"/>
                    <a:pt x="37975" y="50307"/>
                  </a:cubicBezTo>
                  <a:cubicBezTo>
                    <a:pt x="63673" y="14322"/>
                    <a:pt x="99475" y="1534"/>
                    <a:pt x="129185" y="17680"/>
                  </a:cubicBezTo>
                  <a:cubicBezTo>
                    <a:pt x="165150" y="37254"/>
                    <a:pt x="181349" y="79718"/>
                    <a:pt x="170456" y="125865"/>
                  </a:cubicBezTo>
                  <a:cubicBezTo>
                    <a:pt x="159388" y="172766"/>
                    <a:pt x="135012" y="205209"/>
                    <a:pt x="98008" y="222288"/>
                  </a:cubicBezTo>
                  <a:cubicBezTo>
                    <a:pt x="60173" y="239736"/>
                    <a:pt x="38569" y="232515"/>
                    <a:pt x="9114" y="192482"/>
                  </a:cubicBezTo>
                  <a:cubicBezTo>
                    <a:pt x="9110" y="192482"/>
                    <a:pt x="9110" y="192482"/>
                    <a:pt x="9110" y="192476"/>
                  </a:cubicBezTo>
                  <a:close/>
                  <a:moveTo>
                    <a:pt x="102948" y="135"/>
                  </a:moveTo>
                  <a:cubicBezTo>
                    <a:pt x="77352" y="135"/>
                    <a:pt x="50799" y="15412"/>
                    <a:pt x="30843" y="43358"/>
                  </a:cubicBezTo>
                  <a:cubicBezTo>
                    <a:pt x="9546" y="73186"/>
                    <a:pt x="6821" y="118915"/>
                    <a:pt x="4829" y="152313"/>
                  </a:cubicBezTo>
                  <a:cubicBezTo>
                    <a:pt x="3872" y="168334"/>
                    <a:pt x="3046" y="182168"/>
                    <a:pt x="474" y="188462"/>
                  </a:cubicBezTo>
                  <a:cubicBezTo>
                    <a:pt x="-357" y="190480"/>
                    <a:pt x="-18" y="192796"/>
                    <a:pt x="1170" y="194381"/>
                  </a:cubicBezTo>
                  <a:cubicBezTo>
                    <a:pt x="697" y="196111"/>
                    <a:pt x="984" y="198075"/>
                    <a:pt x="2071" y="199562"/>
                  </a:cubicBezTo>
                  <a:cubicBezTo>
                    <a:pt x="33977" y="242920"/>
                    <a:pt x="59973" y="251514"/>
                    <a:pt x="101421" y="232374"/>
                  </a:cubicBezTo>
                  <a:cubicBezTo>
                    <a:pt x="141280" y="213982"/>
                    <a:pt x="167522" y="179114"/>
                    <a:pt x="179408" y="128746"/>
                  </a:cubicBezTo>
                  <a:cubicBezTo>
                    <a:pt x="191382" y="78020"/>
                    <a:pt x="172773" y="29437"/>
                    <a:pt x="133109" y="7849"/>
                  </a:cubicBezTo>
                  <a:cubicBezTo>
                    <a:pt x="123549" y="2647"/>
                    <a:pt x="113325" y="135"/>
                    <a:pt x="102948" y="135"/>
                  </a:cubicBezTo>
                  <a:close/>
                </a:path>
              </a:pathLst>
            </a:custGeom>
            <a:solidFill>
              <a:srgbClr val="000000"/>
            </a:solidFill>
            <a:ln w="11850" cap="flat" cmpd="sng">
              <a:solidFill>
                <a:srgbClr val="000000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71" name="Google Shape;471;p12"/>
            <p:cNvSpPr/>
            <p:nvPr/>
          </p:nvSpPr>
          <p:spPr>
            <a:xfrm rot="-10084814" flipH="1">
              <a:off x="596230" y="1285131"/>
              <a:ext cx="174663" cy="745808"/>
            </a:xfrm>
            <a:custGeom>
              <a:avLst/>
              <a:gdLst/>
              <a:ahLst/>
              <a:cxnLst/>
              <a:rect l="l" t="t" r="r" b="b"/>
              <a:pathLst>
                <a:path w="174663" h="745808" extrusionOk="0">
                  <a:moveTo>
                    <a:pt x="49770" y="210163"/>
                  </a:moveTo>
                  <a:cubicBezTo>
                    <a:pt x="44402" y="196530"/>
                    <a:pt x="37006" y="182402"/>
                    <a:pt x="27465" y="167532"/>
                  </a:cubicBezTo>
                  <a:cubicBezTo>
                    <a:pt x="12775" y="144632"/>
                    <a:pt x="5690" y="114212"/>
                    <a:pt x="8020" y="84075"/>
                  </a:cubicBezTo>
                  <a:cubicBezTo>
                    <a:pt x="10216" y="55831"/>
                    <a:pt x="20152" y="30598"/>
                    <a:pt x="36166" y="12472"/>
                  </a:cubicBezTo>
                  <a:lnTo>
                    <a:pt x="134499" y="200278"/>
                  </a:lnTo>
                  <a:lnTo>
                    <a:pt x="51873" y="209024"/>
                  </a:lnTo>
                  <a:cubicBezTo>
                    <a:pt x="51070" y="209116"/>
                    <a:pt x="50350" y="209528"/>
                    <a:pt x="49770" y="210163"/>
                  </a:cubicBezTo>
                  <a:moveTo>
                    <a:pt x="2124" y="69367"/>
                  </a:moveTo>
                  <a:cubicBezTo>
                    <a:pt x="1390" y="73837"/>
                    <a:pt x="838" y="78395"/>
                    <a:pt x="476" y="83028"/>
                  </a:cubicBezTo>
                  <a:cubicBezTo>
                    <a:pt x="-2064" y="115937"/>
                    <a:pt x="5671" y="149151"/>
                    <a:pt x="21712" y="174156"/>
                  </a:cubicBezTo>
                  <a:cubicBezTo>
                    <a:pt x="37526" y="198803"/>
                    <a:pt x="47114" y="221057"/>
                    <a:pt x="51028" y="242183"/>
                  </a:cubicBezTo>
                  <a:cubicBezTo>
                    <a:pt x="66749" y="327067"/>
                    <a:pt x="79159" y="414310"/>
                    <a:pt x="90112" y="491278"/>
                  </a:cubicBezTo>
                  <a:cubicBezTo>
                    <a:pt x="113318" y="654421"/>
                    <a:pt x="126508" y="739820"/>
                    <a:pt x="149765" y="745538"/>
                  </a:cubicBezTo>
                  <a:cubicBezTo>
                    <a:pt x="157871" y="747529"/>
                    <a:pt x="165829" y="739733"/>
                    <a:pt x="174103" y="721705"/>
                  </a:cubicBezTo>
                  <a:cubicBezTo>
                    <a:pt x="175199" y="719329"/>
                    <a:pt x="174642" y="716187"/>
                    <a:pt x="172854" y="714717"/>
                  </a:cubicBezTo>
                  <a:cubicBezTo>
                    <a:pt x="171071" y="713247"/>
                    <a:pt x="168740" y="713996"/>
                    <a:pt x="167640" y="716388"/>
                  </a:cubicBezTo>
                  <a:cubicBezTo>
                    <a:pt x="163276" y="725904"/>
                    <a:pt x="156868" y="736955"/>
                    <a:pt x="151134" y="735545"/>
                  </a:cubicBezTo>
                  <a:cubicBezTo>
                    <a:pt x="131903" y="730814"/>
                    <a:pt x="115221" y="613536"/>
                    <a:pt x="97559" y="489374"/>
                  </a:cubicBezTo>
                  <a:cubicBezTo>
                    <a:pt x="86593" y="412276"/>
                    <a:pt x="74159" y="324891"/>
                    <a:pt x="58387" y="239736"/>
                  </a:cubicBezTo>
                  <a:cubicBezTo>
                    <a:pt x="57133" y="232949"/>
                    <a:pt x="55346" y="226086"/>
                    <a:pt x="53020" y="219099"/>
                  </a:cubicBezTo>
                  <a:lnTo>
                    <a:pt x="141714" y="209707"/>
                  </a:lnTo>
                  <a:cubicBezTo>
                    <a:pt x="143070" y="209561"/>
                    <a:pt x="144267" y="208454"/>
                    <a:pt x="144848" y="206805"/>
                  </a:cubicBezTo>
                  <a:cubicBezTo>
                    <a:pt x="145433" y="205139"/>
                    <a:pt x="145298" y="203213"/>
                    <a:pt x="144518" y="201721"/>
                  </a:cubicBezTo>
                  <a:lnTo>
                    <a:pt x="40047" y="2192"/>
                  </a:lnTo>
                  <a:cubicBezTo>
                    <a:pt x="39458" y="1063"/>
                    <a:pt x="38543" y="298"/>
                    <a:pt x="37522" y="92"/>
                  </a:cubicBezTo>
                  <a:cubicBezTo>
                    <a:pt x="36500" y="-120"/>
                    <a:pt x="35460" y="238"/>
                    <a:pt x="34638" y="1079"/>
                  </a:cubicBezTo>
                  <a:cubicBezTo>
                    <a:pt x="17905" y="18272"/>
                    <a:pt x="6595" y="42165"/>
                    <a:pt x="2124" y="69367"/>
                  </a:cubicBezTo>
                </a:path>
              </a:pathLst>
            </a:custGeom>
            <a:solidFill>
              <a:srgbClr val="000000"/>
            </a:solidFill>
            <a:ln w="11850" cap="flat" cmpd="sng">
              <a:solidFill>
                <a:srgbClr val="000000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472" name="Google Shape;472;p12"/>
            <p:cNvGrpSpPr/>
            <p:nvPr/>
          </p:nvGrpSpPr>
          <p:grpSpPr>
            <a:xfrm>
              <a:off x="848714" y="1744781"/>
              <a:ext cx="272233" cy="280908"/>
              <a:chOff x="5823486" y="2691065"/>
              <a:chExt cx="272233" cy="280908"/>
            </a:xfrm>
          </p:grpSpPr>
          <p:sp>
            <p:nvSpPr>
              <p:cNvPr id="473" name="Google Shape;473;p12"/>
              <p:cNvSpPr/>
              <p:nvPr/>
            </p:nvSpPr>
            <p:spPr>
              <a:xfrm rot="-1084150" flipH="1">
                <a:off x="5853312" y="2718457"/>
                <a:ext cx="212581" cy="226125"/>
              </a:xfrm>
              <a:custGeom>
                <a:avLst/>
                <a:gdLst/>
                <a:ahLst/>
                <a:cxnLst/>
                <a:rect l="l" t="t" r="r" b="b"/>
                <a:pathLst>
                  <a:path w="212581" h="226125" extrusionOk="0">
                    <a:moveTo>
                      <a:pt x="146530" y="177065"/>
                    </a:moveTo>
                    <a:cubicBezTo>
                      <a:pt x="144835" y="175063"/>
                      <a:pt x="142894" y="171900"/>
                      <a:pt x="140981" y="169621"/>
                    </a:cubicBezTo>
                    <a:cubicBezTo>
                      <a:pt x="135581" y="163198"/>
                      <a:pt x="126811" y="155114"/>
                      <a:pt x="122363" y="148533"/>
                    </a:cubicBezTo>
                    <a:cubicBezTo>
                      <a:pt x="120246" y="145397"/>
                      <a:pt x="120989" y="144757"/>
                      <a:pt x="122637" y="141697"/>
                    </a:cubicBezTo>
                    <a:cubicBezTo>
                      <a:pt x="124986" y="137346"/>
                      <a:pt x="128287" y="133646"/>
                      <a:pt x="130535" y="129192"/>
                    </a:cubicBezTo>
                    <a:cubicBezTo>
                      <a:pt x="131514" y="128254"/>
                      <a:pt x="136543" y="131395"/>
                      <a:pt x="137722" y="132100"/>
                    </a:cubicBezTo>
                    <a:cubicBezTo>
                      <a:pt x="148897" y="138762"/>
                      <a:pt x="159980" y="147633"/>
                      <a:pt x="170464" y="155293"/>
                    </a:cubicBezTo>
                    <a:cubicBezTo>
                      <a:pt x="178998" y="161532"/>
                      <a:pt x="202691" y="177032"/>
                      <a:pt x="207533" y="185832"/>
                    </a:cubicBezTo>
                    <a:cubicBezTo>
                      <a:pt x="213634" y="196905"/>
                      <a:pt x="204938" y="212633"/>
                      <a:pt x="197314" y="219604"/>
                    </a:cubicBezTo>
                    <a:cubicBezTo>
                      <a:pt x="190461" y="225870"/>
                      <a:pt x="186018" y="219881"/>
                      <a:pt x="180725" y="214656"/>
                    </a:cubicBezTo>
                    <a:cubicBezTo>
                      <a:pt x="168904" y="202981"/>
                      <a:pt x="157482" y="190015"/>
                      <a:pt x="146530" y="177065"/>
                    </a:cubicBezTo>
                    <a:moveTo>
                      <a:pt x="101391" y="144605"/>
                    </a:moveTo>
                    <a:cubicBezTo>
                      <a:pt x="105388" y="137580"/>
                      <a:pt x="111587" y="130993"/>
                      <a:pt x="115454" y="124092"/>
                    </a:cubicBezTo>
                    <a:cubicBezTo>
                      <a:pt x="117465" y="120501"/>
                      <a:pt x="121077" y="108299"/>
                      <a:pt x="122799" y="106710"/>
                    </a:cubicBezTo>
                    <a:cubicBezTo>
                      <a:pt x="123714" y="105869"/>
                      <a:pt x="126198" y="107931"/>
                      <a:pt x="127011" y="108696"/>
                    </a:cubicBezTo>
                    <a:cubicBezTo>
                      <a:pt x="133125" y="114484"/>
                      <a:pt x="128835" y="125780"/>
                      <a:pt x="125502" y="132138"/>
                    </a:cubicBezTo>
                    <a:cubicBezTo>
                      <a:pt x="121550" y="139679"/>
                      <a:pt x="116350" y="148278"/>
                      <a:pt x="108188" y="149049"/>
                    </a:cubicBezTo>
                    <a:cubicBezTo>
                      <a:pt x="105244" y="149325"/>
                      <a:pt x="101502" y="148701"/>
                      <a:pt x="101391" y="144605"/>
                    </a:cubicBezTo>
                    <a:moveTo>
                      <a:pt x="38145" y="147931"/>
                    </a:moveTo>
                    <a:cubicBezTo>
                      <a:pt x="14108" y="132035"/>
                      <a:pt x="1665" y="107274"/>
                      <a:pt x="2849" y="74761"/>
                    </a:cubicBezTo>
                    <a:cubicBezTo>
                      <a:pt x="4929" y="17595"/>
                      <a:pt x="56670" y="-18250"/>
                      <a:pt x="97769" y="17557"/>
                    </a:cubicBezTo>
                    <a:cubicBezTo>
                      <a:pt x="131616" y="47043"/>
                      <a:pt x="131974" y="112059"/>
                      <a:pt x="97797" y="141611"/>
                    </a:cubicBezTo>
                    <a:cubicBezTo>
                      <a:pt x="80739" y="156356"/>
                      <a:pt x="56721" y="160214"/>
                      <a:pt x="38145" y="147931"/>
                    </a:cubicBezTo>
                    <a:moveTo>
                      <a:pt x="27972" y="145267"/>
                    </a:moveTo>
                    <a:cubicBezTo>
                      <a:pt x="41808" y="157837"/>
                      <a:pt x="62218" y="162123"/>
                      <a:pt x="78965" y="156340"/>
                    </a:cubicBezTo>
                    <a:cubicBezTo>
                      <a:pt x="84653" y="154376"/>
                      <a:pt x="88358" y="151712"/>
                      <a:pt x="93512" y="149168"/>
                    </a:cubicBezTo>
                    <a:cubicBezTo>
                      <a:pt x="99102" y="146417"/>
                      <a:pt x="98953" y="150003"/>
                      <a:pt x="103536" y="151870"/>
                    </a:cubicBezTo>
                    <a:cubicBezTo>
                      <a:pt x="106322" y="153009"/>
                      <a:pt x="108114" y="153139"/>
                      <a:pt x="110946" y="152282"/>
                    </a:cubicBezTo>
                    <a:cubicBezTo>
                      <a:pt x="115751" y="150839"/>
                      <a:pt x="117195" y="147253"/>
                      <a:pt x="122270" y="152125"/>
                    </a:cubicBezTo>
                    <a:cubicBezTo>
                      <a:pt x="129035" y="158624"/>
                      <a:pt x="135154" y="168574"/>
                      <a:pt x="141190" y="175838"/>
                    </a:cubicBezTo>
                    <a:cubicBezTo>
                      <a:pt x="151372" y="188083"/>
                      <a:pt x="161912" y="199742"/>
                      <a:pt x="172841" y="211086"/>
                    </a:cubicBezTo>
                    <a:cubicBezTo>
                      <a:pt x="176616" y="215003"/>
                      <a:pt x="180432" y="219881"/>
                      <a:pt x="184815" y="223358"/>
                    </a:cubicBezTo>
                    <a:cubicBezTo>
                      <a:pt x="195257" y="231654"/>
                      <a:pt x="203043" y="220179"/>
                      <a:pt x="208113" y="210468"/>
                    </a:cubicBezTo>
                    <a:cubicBezTo>
                      <a:pt x="218486" y="190617"/>
                      <a:pt x="209562" y="179880"/>
                      <a:pt x="195383" y="168970"/>
                    </a:cubicBezTo>
                    <a:cubicBezTo>
                      <a:pt x="176486" y="154441"/>
                      <a:pt x="156173" y="142565"/>
                      <a:pt x="137002" y="128324"/>
                    </a:cubicBezTo>
                    <a:cubicBezTo>
                      <a:pt x="135781" y="127418"/>
                      <a:pt x="134518" y="126729"/>
                      <a:pt x="133576" y="125378"/>
                    </a:cubicBezTo>
                    <a:cubicBezTo>
                      <a:pt x="131166" y="121939"/>
                      <a:pt x="132940" y="118569"/>
                      <a:pt x="132782" y="114609"/>
                    </a:cubicBezTo>
                    <a:cubicBezTo>
                      <a:pt x="132471" y="106818"/>
                      <a:pt x="127517" y="105278"/>
                      <a:pt x="124471" y="99614"/>
                    </a:cubicBezTo>
                    <a:cubicBezTo>
                      <a:pt x="124545" y="94009"/>
                      <a:pt x="125641" y="88552"/>
                      <a:pt x="125822" y="82953"/>
                    </a:cubicBezTo>
                    <a:cubicBezTo>
                      <a:pt x="126737" y="54611"/>
                      <a:pt x="113839" y="22108"/>
                      <a:pt x="91557" y="9229"/>
                    </a:cubicBezTo>
                    <a:cubicBezTo>
                      <a:pt x="16197" y="-34336"/>
                      <a:pt x="-34095" y="88899"/>
                      <a:pt x="27972" y="145267"/>
                    </a:cubicBezTo>
                  </a:path>
                </a:pathLst>
              </a:custGeom>
              <a:solidFill>
                <a:srgbClr val="1D1D1B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74" name="Google Shape;474;p12"/>
              <p:cNvSpPr/>
              <p:nvPr/>
            </p:nvSpPr>
            <p:spPr>
              <a:xfrm rot="-1084150" flipH="1">
                <a:off x="5931557" y="2707561"/>
                <a:ext cx="120524" cy="152036"/>
              </a:xfrm>
              <a:custGeom>
                <a:avLst/>
                <a:gdLst/>
                <a:ahLst/>
                <a:cxnLst/>
                <a:rect l="l" t="t" r="r" b="b"/>
                <a:pathLst>
                  <a:path w="120524" h="152036" extrusionOk="0">
                    <a:moveTo>
                      <a:pt x="24735" y="114290"/>
                    </a:moveTo>
                    <a:cubicBezTo>
                      <a:pt x="-3508" y="70172"/>
                      <a:pt x="28594" y="1711"/>
                      <a:pt x="75752" y="23949"/>
                    </a:cubicBezTo>
                    <a:cubicBezTo>
                      <a:pt x="110277" y="40235"/>
                      <a:pt x="114883" y="100608"/>
                      <a:pt x="85386" y="125564"/>
                    </a:cubicBezTo>
                    <a:cubicBezTo>
                      <a:pt x="66935" y="141183"/>
                      <a:pt x="38381" y="135601"/>
                      <a:pt x="24735" y="114290"/>
                    </a:cubicBezTo>
                    <a:moveTo>
                      <a:pt x="35400" y="144785"/>
                    </a:moveTo>
                    <a:cubicBezTo>
                      <a:pt x="53972" y="157068"/>
                      <a:pt x="77990" y="153211"/>
                      <a:pt x="95048" y="138465"/>
                    </a:cubicBezTo>
                    <a:cubicBezTo>
                      <a:pt x="129229" y="108914"/>
                      <a:pt x="128872" y="43897"/>
                      <a:pt x="95025" y="14411"/>
                    </a:cubicBezTo>
                    <a:cubicBezTo>
                      <a:pt x="53926" y="-21396"/>
                      <a:pt x="2185" y="14449"/>
                      <a:pt x="100" y="71615"/>
                    </a:cubicBezTo>
                    <a:cubicBezTo>
                      <a:pt x="-1084" y="104129"/>
                      <a:pt x="11359" y="128889"/>
                      <a:pt x="35400" y="144785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75" name="Google Shape;475;p12"/>
              <p:cNvSpPr/>
              <p:nvPr/>
            </p:nvSpPr>
            <p:spPr>
              <a:xfrm rot="-1084150" flipH="1">
                <a:off x="5875938" y="2865647"/>
                <a:ext cx="88529" cy="93269"/>
              </a:xfrm>
              <a:custGeom>
                <a:avLst/>
                <a:gdLst/>
                <a:ahLst/>
                <a:cxnLst/>
                <a:rect l="l" t="t" r="r" b="b"/>
                <a:pathLst>
                  <a:path w="88529" h="93269" extrusionOk="0">
                    <a:moveTo>
                      <a:pt x="78944" y="70509"/>
                    </a:moveTo>
                    <a:lnTo>
                      <a:pt x="81298" y="64964"/>
                    </a:lnTo>
                    <a:lnTo>
                      <a:pt x="82793" y="65317"/>
                    </a:lnTo>
                    <a:cubicBezTo>
                      <a:pt x="82844" y="68588"/>
                      <a:pt x="82384" y="71599"/>
                      <a:pt x="78944" y="70509"/>
                    </a:cubicBezTo>
                    <a:moveTo>
                      <a:pt x="50106" y="35451"/>
                    </a:moveTo>
                    <a:cubicBezTo>
                      <a:pt x="49800" y="34751"/>
                      <a:pt x="49828" y="33904"/>
                      <a:pt x="50013" y="33167"/>
                    </a:cubicBezTo>
                    <a:cubicBezTo>
                      <a:pt x="50589" y="33172"/>
                      <a:pt x="50961" y="33101"/>
                      <a:pt x="51518" y="33400"/>
                    </a:cubicBezTo>
                    <a:cubicBezTo>
                      <a:pt x="54420" y="34946"/>
                      <a:pt x="59620" y="40588"/>
                      <a:pt x="62907" y="43013"/>
                    </a:cubicBezTo>
                    <a:cubicBezTo>
                      <a:pt x="67118" y="46117"/>
                      <a:pt x="77203" y="50972"/>
                      <a:pt x="79389" y="55502"/>
                    </a:cubicBezTo>
                    <a:cubicBezTo>
                      <a:pt x="79872" y="56501"/>
                      <a:pt x="80453" y="57803"/>
                      <a:pt x="79900" y="58942"/>
                    </a:cubicBezTo>
                    <a:cubicBezTo>
                      <a:pt x="78907" y="60998"/>
                      <a:pt x="76836" y="56712"/>
                      <a:pt x="76130" y="55947"/>
                    </a:cubicBezTo>
                    <a:cubicBezTo>
                      <a:pt x="72499" y="52030"/>
                      <a:pt x="65321" y="47994"/>
                      <a:pt x="60855" y="44527"/>
                    </a:cubicBezTo>
                    <a:cubicBezTo>
                      <a:pt x="59193" y="43236"/>
                      <a:pt x="50622" y="36617"/>
                      <a:pt x="50106" y="35451"/>
                    </a:cubicBezTo>
                    <a:moveTo>
                      <a:pt x="25503" y="48129"/>
                    </a:moveTo>
                    <a:cubicBezTo>
                      <a:pt x="36456" y="61079"/>
                      <a:pt x="47878" y="74051"/>
                      <a:pt x="59699" y="85726"/>
                    </a:cubicBezTo>
                    <a:cubicBezTo>
                      <a:pt x="64987" y="90951"/>
                      <a:pt x="69430" y="96935"/>
                      <a:pt x="76283" y="90669"/>
                    </a:cubicBezTo>
                    <a:cubicBezTo>
                      <a:pt x="83912" y="83697"/>
                      <a:pt x="92608" y="67970"/>
                      <a:pt x="86507" y="56897"/>
                    </a:cubicBezTo>
                    <a:cubicBezTo>
                      <a:pt x="81664" y="48102"/>
                      <a:pt x="57971" y="32602"/>
                      <a:pt x="49433" y="26363"/>
                    </a:cubicBezTo>
                    <a:cubicBezTo>
                      <a:pt x="38949" y="18703"/>
                      <a:pt x="27871" y="9827"/>
                      <a:pt x="16696" y="3165"/>
                    </a:cubicBezTo>
                    <a:cubicBezTo>
                      <a:pt x="15512" y="2465"/>
                      <a:pt x="10488" y="-682"/>
                      <a:pt x="9508" y="257"/>
                    </a:cubicBezTo>
                    <a:cubicBezTo>
                      <a:pt x="7261" y="4711"/>
                      <a:pt x="3955" y="8417"/>
                      <a:pt x="1611" y="12762"/>
                    </a:cubicBezTo>
                    <a:cubicBezTo>
                      <a:pt x="-42" y="15822"/>
                      <a:pt x="-785" y="16462"/>
                      <a:pt x="1337" y="19603"/>
                    </a:cubicBezTo>
                    <a:cubicBezTo>
                      <a:pt x="5780" y="26179"/>
                      <a:pt x="14551" y="34262"/>
                      <a:pt x="19955" y="40686"/>
                    </a:cubicBezTo>
                    <a:cubicBezTo>
                      <a:pt x="21868" y="42970"/>
                      <a:pt x="23809" y="46127"/>
                      <a:pt x="25503" y="48129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76" name="Google Shape;476;p12"/>
              <p:cNvSpPr/>
              <p:nvPr/>
            </p:nvSpPr>
            <p:spPr>
              <a:xfrm rot="-1084150" flipH="1">
                <a:off x="5940205" y="2827576"/>
                <a:ext cx="28708" cy="42593"/>
              </a:xfrm>
              <a:custGeom>
                <a:avLst/>
                <a:gdLst/>
                <a:ahLst/>
                <a:cxnLst/>
                <a:rect l="l" t="t" r="r" b="b"/>
                <a:pathLst>
                  <a:path w="28708" h="42593" extrusionOk="0">
                    <a:moveTo>
                      <a:pt x="25" y="38172"/>
                    </a:moveTo>
                    <a:cubicBezTo>
                      <a:pt x="136" y="42268"/>
                      <a:pt x="3874" y="42892"/>
                      <a:pt x="6822" y="42616"/>
                    </a:cubicBezTo>
                    <a:cubicBezTo>
                      <a:pt x="14980" y="41845"/>
                      <a:pt x="20184" y="33246"/>
                      <a:pt x="24136" y="25705"/>
                    </a:cubicBezTo>
                    <a:cubicBezTo>
                      <a:pt x="27469" y="19347"/>
                      <a:pt x="31759" y="8051"/>
                      <a:pt x="25640" y="2263"/>
                    </a:cubicBezTo>
                    <a:cubicBezTo>
                      <a:pt x="24827" y="1498"/>
                      <a:pt x="22343" y="-564"/>
                      <a:pt x="21429" y="277"/>
                    </a:cubicBezTo>
                    <a:cubicBezTo>
                      <a:pt x="19706" y="1867"/>
                      <a:pt x="16099" y="14068"/>
                      <a:pt x="14088" y="17659"/>
                    </a:cubicBezTo>
                    <a:cubicBezTo>
                      <a:pt x="10221" y="24560"/>
                      <a:pt x="4022" y="31147"/>
                      <a:pt x="25" y="38172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77" name="Google Shape;477;p12"/>
              <p:cNvSpPr/>
              <p:nvPr/>
            </p:nvSpPr>
            <p:spPr>
              <a:xfrm rot="9715850">
                <a:off x="5950045" y="2729747"/>
                <a:ext cx="85561" cy="108408"/>
              </a:xfrm>
              <a:custGeom>
                <a:avLst/>
                <a:gdLst/>
                <a:ahLst/>
                <a:cxnLst/>
                <a:rect l="l" t="t" r="r" b="b"/>
                <a:pathLst>
                  <a:path w="85561" h="108408" extrusionOk="0">
                    <a:moveTo>
                      <a:pt x="18979" y="14850"/>
                    </a:moveTo>
                    <a:cubicBezTo>
                      <a:pt x="1985" y="35846"/>
                      <a:pt x="257" y="69288"/>
                      <a:pt x="17565" y="90964"/>
                    </a:cubicBezTo>
                    <a:lnTo>
                      <a:pt x="17565" y="90964"/>
                    </a:lnTo>
                    <a:cubicBezTo>
                      <a:pt x="26846" y="102602"/>
                      <a:pt x="38016" y="109772"/>
                      <a:pt x="52175" y="107566"/>
                    </a:cubicBezTo>
                    <a:lnTo>
                      <a:pt x="52175" y="107566"/>
                    </a:lnTo>
                    <a:cubicBezTo>
                      <a:pt x="98117" y="100322"/>
                      <a:pt x="105984" y="18399"/>
                      <a:pt x="60833" y="1650"/>
                    </a:cubicBezTo>
                    <a:lnTo>
                      <a:pt x="60833" y="1650"/>
                    </a:lnTo>
                    <a:cubicBezTo>
                      <a:pt x="57053" y="235"/>
                      <a:pt x="53120" y="-445"/>
                      <a:pt x="49187" y="-445"/>
                    </a:cubicBezTo>
                    <a:lnTo>
                      <a:pt x="49187" y="-445"/>
                    </a:lnTo>
                    <a:cubicBezTo>
                      <a:pt x="37855" y="-445"/>
                      <a:pt x="26684" y="5107"/>
                      <a:pt x="18979" y="14850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78" name="Google Shape;478;p12"/>
              <p:cNvSpPr/>
              <p:nvPr/>
            </p:nvSpPr>
            <p:spPr>
              <a:xfrm rot="-1084150" flipH="1">
                <a:off x="5950011" y="2729760"/>
                <a:ext cx="85538" cy="108412"/>
              </a:xfrm>
              <a:custGeom>
                <a:avLst/>
                <a:gdLst/>
                <a:ahLst/>
                <a:cxnLst/>
                <a:rect l="l" t="t" r="r" b="b"/>
                <a:pathLst>
                  <a:path w="85538" h="108412" extrusionOk="0">
                    <a:moveTo>
                      <a:pt x="13562" y="93197"/>
                    </a:moveTo>
                    <a:cubicBezTo>
                      <a:pt x="-3306" y="72207"/>
                      <a:pt x="-5131" y="38765"/>
                      <a:pt x="12169" y="17070"/>
                    </a:cubicBezTo>
                    <a:cubicBezTo>
                      <a:pt x="21441" y="5443"/>
                      <a:pt x="32686" y="-1734"/>
                      <a:pt x="46745" y="479"/>
                    </a:cubicBezTo>
                    <a:cubicBezTo>
                      <a:pt x="92724" y="7727"/>
                      <a:pt x="100608" y="89649"/>
                      <a:pt x="55497" y="106396"/>
                    </a:cubicBezTo>
                    <a:cubicBezTo>
                      <a:pt x="40755" y="111871"/>
                      <a:pt x="24110" y="106326"/>
                      <a:pt x="13562" y="93197"/>
                    </a:cubicBezTo>
                    <a:close/>
                  </a:path>
                </a:pathLst>
              </a:custGeom>
              <a:noFill/>
              <a:ln w="15700" cap="flat" cmpd="sng">
                <a:solidFill>
                  <a:srgbClr val="1D1D1B"/>
                </a:solidFill>
                <a:prstDash val="solid"/>
                <a:miter lim="8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sp>
          <p:nvSpPr>
            <p:cNvPr id="479" name="Google Shape;479;p12"/>
            <p:cNvSpPr/>
            <p:nvPr/>
          </p:nvSpPr>
          <p:spPr>
            <a:xfrm rot="10800000" flipH="1">
              <a:off x="797875" y="1979250"/>
              <a:ext cx="237899" cy="140862"/>
            </a:xfrm>
            <a:custGeom>
              <a:avLst/>
              <a:gdLst/>
              <a:ahLst/>
              <a:cxnLst/>
              <a:rect l="l" t="t" r="r" b="b"/>
              <a:pathLst>
                <a:path w="237899" h="140862" extrusionOk="0">
                  <a:moveTo>
                    <a:pt x="-2" y="140960"/>
                  </a:moveTo>
                  <a:lnTo>
                    <a:pt x="237898" y="140960"/>
                  </a:lnTo>
                  <a:cubicBezTo>
                    <a:pt x="228227" y="111446"/>
                    <a:pt x="199817" y="33024"/>
                    <a:pt x="152356" y="7770"/>
                  </a:cubicBezTo>
                  <a:cubicBezTo>
                    <a:pt x="66968" y="-37662"/>
                    <a:pt x="2830" y="133163"/>
                    <a:pt x="-2" y="140960"/>
                  </a:cubicBezTo>
                  <a:close/>
                </a:path>
              </a:pathLst>
            </a:custGeom>
            <a:solidFill>
              <a:srgbClr val="C8BCC0"/>
            </a:solidFill>
            <a:ln w="15700" cap="rnd" cmpd="sng">
              <a:solidFill>
                <a:srgbClr val="1D1D1B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480" name="Google Shape;480;p12"/>
          <p:cNvGrpSpPr/>
          <p:nvPr/>
        </p:nvGrpSpPr>
        <p:grpSpPr>
          <a:xfrm>
            <a:off x="1656473" y="2887221"/>
            <a:ext cx="736858" cy="1532594"/>
            <a:chOff x="3077675" y="861691"/>
            <a:chExt cx="736858" cy="1532594"/>
          </a:xfrm>
        </p:grpSpPr>
        <p:sp>
          <p:nvSpPr>
            <p:cNvPr id="481" name="Google Shape;481;p12"/>
            <p:cNvSpPr/>
            <p:nvPr/>
          </p:nvSpPr>
          <p:spPr>
            <a:xfrm rot="10800000" flipH="1">
              <a:off x="3389009" y="925830"/>
              <a:ext cx="228326" cy="157295"/>
            </a:xfrm>
            <a:custGeom>
              <a:avLst/>
              <a:gdLst/>
              <a:ahLst/>
              <a:cxnLst/>
              <a:rect l="l" t="t" r="r" b="b"/>
              <a:pathLst>
                <a:path w="228326" h="157295" extrusionOk="0">
                  <a:moveTo>
                    <a:pt x="228380" y="153882"/>
                  </a:moveTo>
                  <a:lnTo>
                    <a:pt x="223931" y="124532"/>
                  </a:lnTo>
                  <a:lnTo>
                    <a:pt x="211807" y="117040"/>
                  </a:lnTo>
                  <a:cubicBezTo>
                    <a:pt x="116406" y="123307"/>
                    <a:pt x="51588" y="69536"/>
                    <a:pt x="54" y="27"/>
                  </a:cubicBezTo>
                  <a:cubicBezTo>
                    <a:pt x="24165" y="93971"/>
                    <a:pt x="127786" y="175230"/>
                    <a:pt x="228380" y="153882"/>
                  </a:cubicBezTo>
                </a:path>
              </a:pathLst>
            </a:custGeom>
            <a:solidFill>
              <a:srgbClr val="1D1D1B"/>
            </a:solidFill>
            <a:ln w="9525" cap="flat" cmpd="sng">
              <a:solidFill>
                <a:srgbClr val="1D1D1B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82" name="Google Shape;482;p12"/>
            <p:cNvSpPr/>
            <p:nvPr/>
          </p:nvSpPr>
          <p:spPr>
            <a:xfrm rot="10800000" flipH="1">
              <a:off x="3077675" y="861691"/>
              <a:ext cx="736858" cy="1532594"/>
            </a:xfrm>
            <a:custGeom>
              <a:avLst/>
              <a:gdLst/>
              <a:ahLst/>
              <a:cxnLst/>
              <a:rect l="l" t="t" r="r" b="b"/>
              <a:pathLst>
                <a:path w="736858" h="1532594" extrusionOk="0">
                  <a:moveTo>
                    <a:pt x="697414" y="970588"/>
                  </a:moveTo>
                  <a:lnTo>
                    <a:pt x="656701" y="965014"/>
                  </a:lnTo>
                  <a:lnTo>
                    <a:pt x="671213" y="1051893"/>
                  </a:lnTo>
                  <a:lnTo>
                    <a:pt x="705354" y="1050494"/>
                  </a:lnTo>
                  <a:close/>
                  <a:moveTo>
                    <a:pt x="432857" y="349336"/>
                  </a:moveTo>
                  <a:cubicBezTo>
                    <a:pt x="425409" y="339008"/>
                    <a:pt x="435861" y="324038"/>
                    <a:pt x="408486" y="330085"/>
                  </a:cubicBezTo>
                  <a:cubicBezTo>
                    <a:pt x="406439" y="377763"/>
                    <a:pt x="442120" y="417730"/>
                    <a:pt x="468007" y="454998"/>
                  </a:cubicBezTo>
                  <a:cubicBezTo>
                    <a:pt x="450989" y="468767"/>
                    <a:pt x="383674" y="390839"/>
                    <a:pt x="373629" y="378186"/>
                  </a:cubicBezTo>
                  <a:cubicBezTo>
                    <a:pt x="366129" y="376690"/>
                    <a:pt x="367271" y="387463"/>
                    <a:pt x="368858" y="392381"/>
                  </a:cubicBezTo>
                  <a:cubicBezTo>
                    <a:pt x="372004" y="402140"/>
                    <a:pt x="434151" y="488198"/>
                    <a:pt x="445266" y="500558"/>
                  </a:cubicBezTo>
                  <a:cubicBezTo>
                    <a:pt x="451292" y="507261"/>
                    <a:pt x="444839" y="518882"/>
                    <a:pt x="467960" y="512766"/>
                  </a:cubicBezTo>
                  <a:cubicBezTo>
                    <a:pt x="480638" y="430319"/>
                    <a:pt x="480529" y="415436"/>
                    <a:pt x="432857" y="349336"/>
                  </a:cubicBezTo>
                  <a:moveTo>
                    <a:pt x="319168" y="378149"/>
                  </a:moveTo>
                  <a:cubicBezTo>
                    <a:pt x="319040" y="384512"/>
                    <a:pt x="318836" y="390991"/>
                    <a:pt x="319068" y="397377"/>
                  </a:cubicBezTo>
                  <a:cubicBezTo>
                    <a:pt x="304064" y="373542"/>
                    <a:pt x="278617" y="360462"/>
                    <a:pt x="289381" y="320418"/>
                  </a:cubicBezTo>
                  <a:lnTo>
                    <a:pt x="324081" y="349230"/>
                  </a:lnTo>
                  <a:cubicBezTo>
                    <a:pt x="345652" y="330208"/>
                    <a:pt x="270828" y="269706"/>
                    <a:pt x="259542" y="281984"/>
                  </a:cubicBezTo>
                  <a:lnTo>
                    <a:pt x="249441" y="380902"/>
                  </a:lnTo>
                  <a:lnTo>
                    <a:pt x="329127" y="474259"/>
                  </a:lnTo>
                  <a:cubicBezTo>
                    <a:pt x="352025" y="462326"/>
                    <a:pt x="320073" y="424837"/>
                    <a:pt x="319068" y="397377"/>
                  </a:cubicBezTo>
                  <a:cubicBezTo>
                    <a:pt x="351902" y="449534"/>
                    <a:pt x="388445" y="491161"/>
                    <a:pt x="408434" y="551292"/>
                  </a:cubicBezTo>
                  <a:cubicBezTo>
                    <a:pt x="404790" y="550063"/>
                    <a:pt x="399209" y="552311"/>
                    <a:pt x="391354" y="548397"/>
                  </a:cubicBezTo>
                  <a:cubicBezTo>
                    <a:pt x="366812" y="536175"/>
                    <a:pt x="317998" y="451883"/>
                    <a:pt x="279356" y="445570"/>
                  </a:cubicBezTo>
                  <a:cubicBezTo>
                    <a:pt x="292451" y="466432"/>
                    <a:pt x="319471" y="539368"/>
                    <a:pt x="333803" y="551531"/>
                  </a:cubicBezTo>
                  <a:cubicBezTo>
                    <a:pt x="346936" y="562675"/>
                    <a:pt x="361861" y="557426"/>
                    <a:pt x="370649" y="561946"/>
                  </a:cubicBezTo>
                  <a:cubicBezTo>
                    <a:pt x="383930" y="568777"/>
                    <a:pt x="382764" y="590736"/>
                    <a:pt x="418322" y="580096"/>
                  </a:cubicBezTo>
                  <a:cubicBezTo>
                    <a:pt x="421818" y="567460"/>
                    <a:pt x="411262" y="559798"/>
                    <a:pt x="408434" y="551292"/>
                  </a:cubicBezTo>
                  <a:cubicBezTo>
                    <a:pt x="443475" y="563134"/>
                    <a:pt x="422993" y="565410"/>
                    <a:pt x="443138" y="599343"/>
                  </a:cubicBezTo>
                  <a:cubicBezTo>
                    <a:pt x="460886" y="585675"/>
                    <a:pt x="462194" y="557977"/>
                    <a:pt x="457897" y="538845"/>
                  </a:cubicBezTo>
                  <a:cubicBezTo>
                    <a:pt x="456310" y="531788"/>
                    <a:pt x="374042" y="450943"/>
                    <a:pt x="358909" y="430925"/>
                  </a:cubicBezTo>
                  <a:cubicBezTo>
                    <a:pt x="345847" y="413656"/>
                    <a:pt x="344051" y="385127"/>
                    <a:pt x="319168" y="378149"/>
                  </a:cubicBezTo>
                  <a:moveTo>
                    <a:pt x="56090" y="984284"/>
                  </a:moveTo>
                  <a:cubicBezTo>
                    <a:pt x="23072" y="996882"/>
                    <a:pt x="27483" y="1047906"/>
                    <a:pt x="40180" y="1074751"/>
                  </a:cubicBezTo>
                  <a:lnTo>
                    <a:pt x="70791" y="1080435"/>
                  </a:lnTo>
                  <a:cubicBezTo>
                    <a:pt x="69749" y="1056568"/>
                    <a:pt x="72615" y="1031949"/>
                    <a:pt x="70834" y="1008063"/>
                  </a:cubicBezTo>
                  <a:cubicBezTo>
                    <a:pt x="70028" y="997240"/>
                    <a:pt x="76614" y="976452"/>
                    <a:pt x="56090" y="984284"/>
                  </a:cubicBezTo>
                  <a:moveTo>
                    <a:pt x="656735" y="1080417"/>
                  </a:moveTo>
                  <a:cubicBezTo>
                    <a:pt x="653134" y="1180537"/>
                    <a:pt x="588510" y="1308681"/>
                    <a:pt x="478492" y="1326216"/>
                  </a:cubicBezTo>
                  <a:cubicBezTo>
                    <a:pt x="410954" y="1336980"/>
                    <a:pt x="306670" y="1331447"/>
                    <a:pt x="289329" y="1253592"/>
                  </a:cubicBezTo>
                  <a:cubicBezTo>
                    <a:pt x="321376" y="1267838"/>
                    <a:pt x="358194" y="1272403"/>
                    <a:pt x="390823" y="1283217"/>
                  </a:cubicBezTo>
                  <a:cubicBezTo>
                    <a:pt x="401578" y="1286778"/>
                    <a:pt x="394917" y="1309626"/>
                    <a:pt x="443584" y="1302377"/>
                  </a:cubicBezTo>
                  <a:cubicBezTo>
                    <a:pt x="461516" y="1299702"/>
                    <a:pt x="457058" y="1286218"/>
                    <a:pt x="465743" y="1283199"/>
                  </a:cubicBezTo>
                  <a:cubicBezTo>
                    <a:pt x="499651" y="1271408"/>
                    <a:pt x="534688" y="1273082"/>
                    <a:pt x="564114" y="1240897"/>
                  </a:cubicBezTo>
                  <a:cubicBezTo>
                    <a:pt x="668262" y="1126999"/>
                    <a:pt x="630458" y="897116"/>
                    <a:pt x="561295" y="773560"/>
                  </a:cubicBezTo>
                  <a:cubicBezTo>
                    <a:pt x="517826" y="695898"/>
                    <a:pt x="430872" y="602921"/>
                    <a:pt x="334149" y="609069"/>
                  </a:cubicBezTo>
                  <a:cubicBezTo>
                    <a:pt x="271358" y="613061"/>
                    <a:pt x="144242" y="732056"/>
                    <a:pt x="122543" y="788980"/>
                  </a:cubicBezTo>
                  <a:cubicBezTo>
                    <a:pt x="47808" y="985054"/>
                    <a:pt x="121330" y="1243476"/>
                    <a:pt x="245987" y="1406117"/>
                  </a:cubicBezTo>
                  <a:lnTo>
                    <a:pt x="338873" y="1532476"/>
                  </a:lnTo>
                  <a:cubicBezTo>
                    <a:pt x="320296" y="1534389"/>
                    <a:pt x="307646" y="1523465"/>
                    <a:pt x="295180" y="1512371"/>
                  </a:cubicBezTo>
                  <a:cubicBezTo>
                    <a:pt x="248460" y="1470808"/>
                    <a:pt x="121619" y="1263149"/>
                    <a:pt x="98901" y="1202303"/>
                  </a:cubicBezTo>
                  <a:cubicBezTo>
                    <a:pt x="90387" y="1179486"/>
                    <a:pt x="81916" y="1116671"/>
                    <a:pt x="76164" y="1108904"/>
                  </a:cubicBezTo>
                  <a:cubicBezTo>
                    <a:pt x="59278" y="1086088"/>
                    <a:pt x="-10572" y="1119030"/>
                    <a:pt x="1486" y="1018749"/>
                  </a:cubicBezTo>
                  <a:cubicBezTo>
                    <a:pt x="6527" y="976805"/>
                    <a:pt x="34078" y="979237"/>
                    <a:pt x="47832" y="961972"/>
                  </a:cubicBezTo>
                  <a:cubicBezTo>
                    <a:pt x="82129" y="918922"/>
                    <a:pt x="72677" y="822739"/>
                    <a:pt x="96821" y="764058"/>
                  </a:cubicBezTo>
                  <a:cubicBezTo>
                    <a:pt x="116549" y="716122"/>
                    <a:pt x="178099" y="665621"/>
                    <a:pt x="219787" y="632780"/>
                  </a:cubicBezTo>
                  <a:cubicBezTo>
                    <a:pt x="219948" y="632147"/>
                    <a:pt x="219943" y="631436"/>
                    <a:pt x="219853" y="630688"/>
                  </a:cubicBezTo>
                  <a:cubicBezTo>
                    <a:pt x="224297" y="629078"/>
                    <a:pt x="227642" y="626206"/>
                    <a:pt x="229997" y="622705"/>
                  </a:cubicBezTo>
                  <a:cubicBezTo>
                    <a:pt x="234313" y="620122"/>
                    <a:pt x="237293" y="616190"/>
                    <a:pt x="238952" y="611730"/>
                  </a:cubicBezTo>
                  <a:cubicBezTo>
                    <a:pt x="242761" y="612763"/>
                    <a:pt x="246343" y="612010"/>
                    <a:pt x="249560" y="608918"/>
                  </a:cubicBezTo>
                  <a:cubicBezTo>
                    <a:pt x="213258" y="565864"/>
                    <a:pt x="203370" y="261493"/>
                    <a:pt x="244831" y="252992"/>
                  </a:cubicBezTo>
                  <a:lnTo>
                    <a:pt x="289225" y="272271"/>
                  </a:lnTo>
                  <a:cubicBezTo>
                    <a:pt x="280223" y="200784"/>
                    <a:pt x="268070" y="120760"/>
                    <a:pt x="289277" y="51155"/>
                  </a:cubicBezTo>
                  <a:lnTo>
                    <a:pt x="219725" y="51017"/>
                  </a:lnTo>
                  <a:lnTo>
                    <a:pt x="220810" y="13606"/>
                  </a:lnTo>
                  <a:lnTo>
                    <a:pt x="317903" y="13753"/>
                  </a:lnTo>
                  <a:lnTo>
                    <a:pt x="299089" y="272252"/>
                  </a:lnTo>
                  <a:lnTo>
                    <a:pt x="417563" y="271527"/>
                  </a:lnTo>
                  <a:cubicBezTo>
                    <a:pt x="434696" y="182937"/>
                    <a:pt x="453595" y="93681"/>
                    <a:pt x="448099" y="2912"/>
                  </a:cubicBezTo>
                  <a:cubicBezTo>
                    <a:pt x="536578" y="-11476"/>
                    <a:pt x="602065" y="33202"/>
                    <a:pt x="482538" y="50178"/>
                  </a:cubicBezTo>
                  <a:cubicBezTo>
                    <a:pt x="488678" y="119930"/>
                    <a:pt x="449454" y="187901"/>
                    <a:pt x="438074" y="248211"/>
                  </a:cubicBezTo>
                  <a:cubicBezTo>
                    <a:pt x="432710" y="276616"/>
                    <a:pt x="472186" y="246903"/>
                    <a:pt x="487793" y="262783"/>
                  </a:cubicBezTo>
                  <a:lnTo>
                    <a:pt x="497685" y="224275"/>
                  </a:lnTo>
                  <a:cubicBezTo>
                    <a:pt x="520233" y="354369"/>
                    <a:pt x="506460" y="488239"/>
                    <a:pt x="488664" y="618144"/>
                  </a:cubicBezTo>
                  <a:cubicBezTo>
                    <a:pt x="490403" y="618750"/>
                    <a:pt x="492246" y="619452"/>
                    <a:pt x="494084" y="620149"/>
                  </a:cubicBezTo>
                  <a:cubicBezTo>
                    <a:pt x="495108" y="623976"/>
                    <a:pt x="497022" y="627518"/>
                    <a:pt x="500068" y="630124"/>
                  </a:cubicBezTo>
                  <a:cubicBezTo>
                    <a:pt x="502091" y="631854"/>
                    <a:pt x="503968" y="633735"/>
                    <a:pt x="505825" y="635629"/>
                  </a:cubicBezTo>
                  <a:cubicBezTo>
                    <a:pt x="506877" y="637483"/>
                    <a:pt x="508108" y="639236"/>
                    <a:pt x="509748" y="640667"/>
                  </a:cubicBezTo>
                  <a:cubicBezTo>
                    <a:pt x="509999" y="640869"/>
                    <a:pt x="510207" y="641112"/>
                    <a:pt x="510449" y="641323"/>
                  </a:cubicBezTo>
                  <a:cubicBezTo>
                    <a:pt x="510548" y="641424"/>
                    <a:pt x="510648" y="641516"/>
                    <a:pt x="510752" y="641612"/>
                  </a:cubicBezTo>
                  <a:cubicBezTo>
                    <a:pt x="511235" y="642057"/>
                    <a:pt x="511742" y="642489"/>
                    <a:pt x="512197" y="642970"/>
                  </a:cubicBezTo>
                  <a:cubicBezTo>
                    <a:pt x="513429" y="644851"/>
                    <a:pt x="514670" y="646751"/>
                    <a:pt x="515973" y="648591"/>
                  </a:cubicBezTo>
                  <a:cubicBezTo>
                    <a:pt x="519446" y="653509"/>
                    <a:pt x="522867" y="657262"/>
                    <a:pt x="527145" y="660822"/>
                  </a:cubicBezTo>
                  <a:cubicBezTo>
                    <a:pt x="527619" y="663442"/>
                    <a:pt x="528453" y="665984"/>
                    <a:pt x="529779" y="668287"/>
                  </a:cubicBezTo>
                  <a:lnTo>
                    <a:pt x="527590" y="666828"/>
                  </a:lnTo>
                  <a:cubicBezTo>
                    <a:pt x="581085" y="745963"/>
                    <a:pt x="646856" y="826143"/>
                    <a:pt x="647041" y="926172"/>
                  </a:cubicBezTo>
                  <a:cubicBezTo>
                    <a:pt x="759939" y="899712"/>
                    <a:pt x="770239" y="1121732"/>
                    <a:pt x="656735" y="1080417"/>
                  </a:cubicBezTo>
                </a:path>
              </a:pathLst>
            </a:custGeom>
            <a:solidFill>
              <a:srgbClr val="1D1D1B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83" name="Google Shape;483;p12"/>
            <p:cNvSpPr/>
            <p:nvPr/>
          </p:nvSpPr>
          <p:spPr>
            <a:xfrm rot="10800000" flipH="1">
              <a:off x="3304810" y="1790897"/>
              <a:ext cx="276251" cy="330827"/>
            </a:xfrm>
            <a:custGeom>
              <a:avLst/>
              <a:gdLst/>
              <a:ahLst/>
              <a:cxnLst/>
              <a:rect l="l" t="t" r="r" b="b"/>
              <a:pathLst>
                <a:path w="276251" h="330827" extrusionOk="0">
                  <a:moveTo>
                    <a:pt x="171034" y="84625"/>
                  </a:moveTo>
                  <a:cubicBezTo>
                    <a:pt x="163511" y="79165"/>
                    <a:pt x="155992" y="73705"/>
                    <a:pt x="148468" y="68245"/>
                  </a:cubicBezTo>
                  <a:cubicBezTo>
                    <a:pt x="149918" y="82184"/>
                    <a:pt x="137893" y="98838"/>
                    <a:pt x="118909" y="95484"/>
                  </a:cubicBezTo>
                  <a:cubicBezTo>
                    <a:pt x="103539" y="92773"/>
                    <a:pt x="92794" y="84111"/>
                    <a:pt x="81864" y="73921"/>
                  </a:cubicBezTo>
                  <a:cubicBezTo>
                    <a:pt x="79253" y="71494"/>
                    <a:pt x="76633" y="69190"/>
                    <a:pt x="73984" y="66965"/>
                  </a:cubicBezTo>
                  <a:cubicBezTo>
                    <a:pt x="73099" y="73875"/>
                    <a:pt x="69209" y="80394"/>
                    <a:pt x="63571" y="84381"/>
                  </a:cubicBezTo>
                  <a:cubicBezTo>
                    <a:pt x="65679" y="87134"/>
                    <a:pt x="67413" y="89460"/>
                    <a:pt x="68157" y="90378"/>
                  </a:cubicBezTo>
                  <a:cubicBezTo>
                    <a:pt x="72279" y="95448"/>
                    <a:pt x="76424" y="100504"/>
                    <a:pt x="80565" y="105560"/>
                  </a:cubicBezTo>
                  <a:cubicBezTo>
                    <a:pt x="89870" y="94007"/>
                    <a:pt x="110153" y="90355"/>
                    <a:pt x="119847" y="106881"/>
                  </a:cubicBezTo>
                  <a:cubicBezTo>
                    <a:pt x="125741" y="117062"/>
                    <a:pt x="133463" y="125619"/>
                    <a:pt x="141916" y="133547"/>
                  </a:cubicBezTo>
                  <a:cubicBezTo>
                    <a:pt x="140329" y="129587"/>
                    <a:pt x="138841" y="125609"/>
                    <a:pt x="137600" y="121572"/>
                  </a:cubicBezTo>
                  <a:cubicBezTo>
                    <a:pt x="130900" y="99733"/>
                    <a:pt x="156039" y="87304"/>
                    <a:pt x="172759" y="96586"/>
                  </a:cubicBezTo>
                  <a:cubicBezTo>
                    <a:pt x="172020" y="92640"/>
                    <a:pt x="171442" y="88657"/>
                    <a:pt x="171034" y="84625"/>
                  </a:cubicBezTo>
                  <a:moveTo>
                    <a:pt x="120884" y="201904"/>
                  </a:moveTo>
                  <a:cubicBezTo>
                    <a:pt x="120382" y="204212"/>
                    <a:pt x="119534" y="206400"/>
                    <a:pt x="118369" y="208401"/>
                  </a:cubicBezTo>
                  <a:cubicBezTo>
                    <a:pt x="120358" y="210690"/>
                    <a:pt x="121709" y="213090"/>
                    <a:pt x="122528" y="215526"/>
                  </a:cubicBezTo>
                  <a:cubicBezTo>
                    <a:pt x="123282" y="216021"/>
                    <a:pt x="124030" y="216567"/>
                    <a:pt x="124769" y="217164"/>
                  </a:cubicBezTo>
                  <a:cubicBezTo>
                    <a:pt x="128105" y="219866"/>
                    <a:pt x="131417" y="222601"/>
                    <a:pt x="134743" y="225312"/>
                  </a:cubicBezTo>
                  <a:cubicBezTo>
                    <a:pt x="130118" y="217512"/>
                    <a:pt x="125475" y="209722"/>
                    <a:pt x="120884" y="201904"/>
                  </a:cubicBezTo>
                  <a:moveTo>
                    <a:pt x="241742" y="110038"/>
                  </a:moveTo>
                  <a:cubicBezTo>
                    <a:pt x="237355" y="107519"/>
                    <a:pt x="232968" y="105014"/>
                    <a:pt x="228576" y="102527"/>
                  </a:cubicBezTo>
                  <a:cubicBezTo>
                    <a:pt x="230954" y="106133"/>
                    <a:pt x="233655" y="109556"/>
                    <a:pt x="236748" y="112708"/>
                  </a:cubicBezTo>
                  <a:cubicBezTo>
                    <a:pt x="245708" y="121838"/>
                    <a:pt x="257315" y="127536"/>
                    <a:pt x="257846" y="141709"/>
                  </a:cubicBezTo>
                  <a:cubicBezTo>
                    <a:pt x="258121" y="149073"/>
                    <a:pt x="255586" y="156129"/>
                    <a:pt x="251407" y="162612"/>
                  </a:cubicBezTo>
                  <a:cubicBezTo>
                    <a:pt x="257064" y="176752"/>
                    <a:pt x="260528" y="191108"/>
                    <a:pt x="258410" y="206180"/>
                  </a:cubicBezTo>
                  <a:cubicBezTo>
                    <a:pt x="257225" y="214599"/>
                    <a:pt x="250971" y="219435"/>
                    <a:pt x="243571" y="221357"/>
                  </a:cubicBezTo>
                  <a:cubicBezTo>
                    <a:pt x="248261" y="234598"/>
                    <a:pt x="250602" y="248495"/>
                    <a:pt x="248920" y="263526"/>
                  </a:cubicBezTo>
                  <a:cubicBezTo>
                    <a:pt x="247963" y="272050"/>
                    <a:pt x="242969" y="279116"/>
                    <a:pt x="236336" y="283043"/>
                  </a:cubicBezTo>
                  <a:cubicBezTo>
                    <a:pt x="236033" y="293596"/>
                    <a:pt x="232792" y="304488"/>
                    <a:pt x="230295" y="314389"/>
                  </a:cubicBezTo>
                  <a:cubicBezTo>
                    <a:pt x="225794" y="332213"/>
                    <a:pt x="199921" y="336577"/>
                    <a:pt x="188872" y="322638"/>
                  </a:cubicBezTo>
                  <a:cubicBezTo>
                    <a:pt x="181500" y="329291"/>
                    <a:pt x="169968" y="331241"/>
                    <a:pt x="160625" y="325942"/>
                  </a:cubicBezTo>
                  <a:cubicBezTo>
                    <a:pt x="145649" y="317454"/>
                    <a:pt x="131014" y="307989"/>
                    <a:pt x="117402" y="297386"/>
                  </a:cubicBezTo>
                  <a:cubicBezTo>
                    <a:pt x="111845" y="307186"/>
                    <a:pt x="100156" y="312742"/>
                    <a:pt x="86706" y="304745"/>
                  </a:cubicBezTo>
                  <a:cubicBezTo>
                    <a:pt x="84640" y="303520"/>
                    <a:pt x="82574" y="302341"/>
                    <a:pt x="80508" y="301203"/>
                  </a:cubicBezTo>
                  <a:cubicBezTo>
                    <a:pt x="80347" y="304786"/>
                    <a:pt x="79798" y="308548"/>
                    <a:pt x="78651" y="312604"/>
                  </a:cubicBezTo>
                  <a:cubicBezTo>
                    <a:pt x="73563" y="330658"/>
                    <a:pt x="44591" y="336223"/>
                    <a:pt x="35352" y="318082"/>
                  </a:cubicBezTo>
                  <a:cubicBezTo>
                    <a:pt x="26829" y="301331"/>
                    <a:pt x="20215" y="284475"/>
                    <a:pt x="15790" y="266274"/>
                  </a:cubicBezTo>
                  <a:cubicBezTo>
                    <a:pt x="12449" y="252524"/>
                    <a:pt x="21849" y="239627"/>
                    <a:pt x="35030" y="237567"/>
                  </a:cubicBezTo>
                  <a:cubicBezTo>
                    <a:pt x="37252" y="237016"/>
                    <a:pt x="39540" y="236718"/>
                    <a:pt x="41862" y="236690"/>
                  </a:cubicBezTo>
                  <a:cubicBezTo>
                    <a:pt x="41184" y="235736"/>
                    <a:pt x="40526" y="234773"/>
                    <a:pt x="39773" y="233850"/>
                  </a:cubicBezTo>
                  <a:cubicBezTo>
                    <a:pt x="32543" y="224941"/>
                    <a:pt x="25919" y="217352"/>
                    <a:pt x="21110" y="206827"/>
                  </a:cubicBezTo>
                  <a:cubicBezTo>
                    <a:pt x="15567" y="194678"/>
                    <a:pt x="12075" y="182685"/>
                    <a:pt x="3879" y="171825"/>
                  </a:cubicBezTo>
                  <a:cubicBezTo>
                    <a:pt x="-8705" y="155147"/>
                    <a:pt x="12056" y="133028"/>
                    <a:pt x="30633" y="138126"/>
                  </a:cubicBezTo>
                  <a:cubicBezTo>
                    <a:pt x="38413" y="140259"/>
                    <a:pt x="45941" y="142755"/>
                    <a:pt x="53256" y="145586"/>
                  </a:cubicBezTo>
                  <a:cubicBezTo>
                    <a:pt x="44122" y="134419"/>
                    <a:pt x="34954" y="123270"/>
                    <a:pt x="25867" y="112066"/>
                  </a:cubicBezTo>
                  <a:cubicBezTo>
                    <a:pt x="11616" y="94493"/>
                    <a:pt x="-6175" y="69571"/>
                    <a:pt x="9180" y="47182"/>
                  </a:cubicBezTo>
                  <a:cubicBezTo>
                    <a:pt x="12160" y="42837"/>
                    <a:pt x="16500" y="39033"/>
                    <a:pt x="21584" y="37120"/>
                  </a:cubicBezTo>
                  <a:cubicBezTo>
                    <a:pt x="20930" y="32495"/>
                    <a:pt x="20333" y="27857"/>
                    <a:pt x="19817" y="23195"/>
                  </a:cubicBezTo>
                  <a:cubicBezTo>
                    <a:pt x="18248" y="8940"/>
                    <a:pt x="36304" y="-3649"/>
                    <a:pt x="49807" y="1072"/>
                  </a:cubicBezTo>
                  <a:cubicBezTo>
                    <a:pt x="66049" y="6756"/>
                    <a:pt x="81006" y="13698"/>
                    <a:pt x="94803" y="23810"/>
                  </a:cubicBezTo>
                  <a:cubicBezTo>
                    <a:pt x="106368" y="32289"/>
                    <a:pt x="117179" y="48714"/>
                    <a:pt x="131507" y="51242"/>
                  </a:cubicBezTo>
                  <a:cubicBezTo>
                    <a:pt x="131744" y="51288"/>
                    <a:pt x="131957" y="51352"/>
                    <a:pt x="132189" y="51398"/>
                  </a:cubicBezTo>
                  <a:cubicBezTo>
                    <a:pt x="125968" y="35175"/>
                    <a:pt x="136984" y="14148"/>
                    <a:pt x="158986" y="20699"/>
                  </a:cubicBezTo>
                  <a:cubicBezTo>
                    <a:pt x="173981" y="25164"/>
                    <a:pt x="188403" y="30811"/>
                    <a:pt x="202480" y="37184"/>
                  </a:cubicBezTo>
                  <a:cubicBezTo>
                    <a:pt x="203915" y="33220"/>
                    <a:pt x="206696" y="29554"/>
                    <a:pt x="211107" y="26636"/>
                  </a:cubicBezTo>
                  <a:cubicBezTo>
                    <a:pt x="218403" y="6623"/>
                    <a:pt x="250379" y="6908"/>
                    <a:pt x="256173" y="28279"/>
                  </a:cubicBezTo>
                  <a:cubicBezTo>
                    <a:pt x="258561" y="37093"/>
                    <a:pt x="257590" y="45158"/>
                    <a:pt x="258670" y="53908"/>
                  </a:cubicBezTo>
                  <a:cubicBezTo>
                    <a:pt x="259594" y="61391"/>
                    <a:pt x="265228" y="67878"/>
                    <a:pt x="270449" y="74008"/>
                  </a:cubicBezTo>
                  <a:cubicBezTo>
                    <a:pt x="286709" y="93089"/>
                    <a:pt x="266355" y="124164"/>
                    <a:pt x="241742" y="110038"/>
                  </a:cubicBezTo>
                </a:path>
              </a:pathLst>
            </a:custGeom>
            <a:solidFill>
              <a:srgbClr val="E5DFE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84" name="Google Shape;484;p12"/>
            <p:cNvSpPr/>
            <p:nvPr/>
          </p:nvSpPr>
          <p:spPr>
            <a:xfrm rot="10800000" flipH="1">
              <a:off x="3336511" y="1856135"/>
              <a:ext cx="206004" cy="196796"/>
            </a:xfrm>
            <a:custGeom>
              <a:avLst/>
              <a:gdLst/>
              <a:ahLst/>
              <a:cxnLst/>
              <a:rect l="l" t="t" r="r" b="b"/>
              <a:pathLst>
                <a:path w="206004" h="196796" extrusionOk="0">
                  <a:moveTo>
                    <a:pt x="10236" y="51760"/>
                  </a:moveTo>
                  <a:cubicBezTo>
                    <a:pt x="50930" y="62340"/>
                    <a:pt x="91623" y="72915"/>
                    <a:pt x="132316" y="83495"/>
                  </a:cubicBezTo>
                  <a:cubicBezTo>
                    <a:pt x="139456" y="12055"/>
                    <a:pt x="132316" y="14606"/>
                    <a:pt x="132316" y="14606"/>
                  </a:cubicBezTo>
                  <a:cubicBezTo>
                    <a:pt x="132316" y="14606"/>
                    <a:pt x="126067" y="2039"/>
                    <a:pt x="114350" y="557"/>
                  </a:cubicBezTo>
                  <a:cubicBezTo>
                    <a:pt x="102411" y="-952"/>
                    <a:pt x="92225" y="9903"/>
                    <a:pt x="87871" y="14592"/>
                  </a:cubicBezTo>
                  <a:cubicBezTo>
                    <a:pt x="52763" y="52430"/>
                    <a:pt x="55426" y="196650"/>
                    <a:pt x="52730" y="196866"/>
                  </a:cubicBezTo>
                  <a:cubicBezTo>
                    <a:pt x="50044" y="197081"/>
                    <a:pt x="29387" y="55086"/>
                    <a:pt x="59301" y="46497"/>
                  </a:cubicBezTo>
                  <a:cubicBezTo>
                    <a:pt x="68706" y="43799"/>
                    <a:pt x="77262" y="54077"/>
                    <a:pt x="107007" y="61596"/>
                  </a:cubicBezTo>
                  <a:cubicBezTo>
                    <a:pt x="119851" y="64845"/>
                    <a:pt x="130033" y="66763"/>
                    <a:pt x="137144" y="68111"/>
                  </a:cubicBezTo>
                  <a:cubicBezTo>
                    <a:pt x="144729" y="69552"/>
                    <a:pt x="148813" y="70346"/>
                    <a:pt x="148889" y="71424"/>
                  </a:cubicBezTo>
                  <a:cubicBezTo>
                    <a:pt x="149098" y="74516"/>
                    <a:pt x="129147" y="73516"/>
                    <a:pt x="113270" y="83495"/>
                  </a:cubicBezTo>
                  <a:cubicBezTo>
                    <a:pt x="88188" y="99250"/>
                    <a:pt x="97171" y="127485"/>
                    <a:pt x="73524" y="140190"/>
                  </a:cubicBezTo>
                  <a:cubicBezTo>
                    <a:pt x="59619" y="147663"/>
                    <a:pt x="40544" y="146471"/>
                    <a:pt x="35783" y="139093"/>
                  </a:cubicBezTo>
                  <a:cubicBezTo>
                    <a:pt x="32182" y="133514"/>
                    <a:pt x="38294" y="127325"/>
                    <a:pt x="45017" y="107734"/>
                  </a:cubicBezTo>
                  <a:cubicBezTo>
                    <a:pt x="70412" y="33742"/>
                    <a:pt x="29145" y="79026"/>
                    <a:pt x="54540" y="82220"/>
                  </a:cubicBezTo>
                  <a:cubicBezTo>
                    <a:pt x="79935" y="85408"/>
                    <a:pt x="101364" y="55426"/>
                    <a:pt x="101364" y="55426"/>
                  </a:cubicBezTo>
                  <a:cubicBezTo>
                    <a:pt x="101364" y="55426"/>
                    <a:pt x="153741" y="94974"/>
                    <a:pt x="106921" y="47773"/>
                  </a:cubicBezTo>
                  <a:cubicBezTo>
                    <a:pt x="60097" y="571"/>
                    <a:pt x="-42283" y="-1342"/>
                    <a:pt x="60097" y="571"/>
                  </a:cubicBezTo>
                  <a:cubicBezTo>
                    <a:pt x="151722" y="2282"/>
                    <a:pt x="184034" y="50966"/>
                    <a:pt x="156981" y="62578"/>
                  </a:cubicBezTo>
                  <a:cubicBezTo>
                    <a:pt x="151206" y="65056"/>
                    <a:pt x="145933" y="65019"/>
                    <a:pt x="145014" y="64996"/>
                  </a:cubicBezTo>
                  <a:cubicBezTo>
                    <a:pt x="126801" y="64510"/>
                    <a:pt x="27221" y="155523"/>
                    <a:pt x="6621" y="144566"/>
                  </a:cubicBezTo>
                  <a:cubicBezTo>
                    <a:pt x="-6938" y="137359"/>
                    <a:pt x="884" y="79155"/>
                    <a:pt x="25175" y="72699"/>
                  </a:cubicBezTo>
                  <a:cubicBezTo>
                    <a:pt x="42709" y="68043"/>
                    <a:pt x="67749" y="90340"/>
                    <a:pt x="66029" y="96310"/>
                  </a:cubicBezTo>
                  <a:cubicBezTo>
                    <a:pt x="65323" y="98760"/>
                    <a:pt x="59894" y="99517"/>
                    <a:pt x="54497" y="99351"/>
                  </a:cubicBezTo>
                  <a:cubicBezTo>
                    <a:pt x="41677" y="98966"/>
                    <a:pt x="29074" y="93378"/>
                    <a:pt x="80731" y="93061"/>
                  </a:cubicBezTo>
                  <a:cubicBezTo>
                    <a:pt x="102354" y="92928"/>
                    <a:pt x="119188" y="96277"/>
                    <a:pt x="132193" y="100930"/>
                  </a:cubicBezTo>
                  <a:cubicBezTo>
                    <a:pt x="182187" y="118828"/>
                    <a:pt x="175506" y="156055"/>
                    <a:pt x="166230" y="89235"/>
                  </a:cubicBezTo>
                  <a:cubicBezTo>
                    <a:pt x="154537" y="5035"/>
                    <a:pt x="61684" y="40120"/>
                    <a:pt x="61684" y="40120"/>
                  </a:cubicBezTo>
                  <a:cubicBezTo>
                    <a:pt x="42221" y="77866"/>
                    <a:pt x="42818" y="116630"/>
                    <a:pt x="63745" y="138409"/>
                  </a:cubicBezTo>
                  <a:cubicBezTo>
                    <a:pt x="73719" y="148787"/>
                    <a:pt x="92755" y="159946"/>
                    <a:pt x="106978" y="154197"/>
                  </a:cubicBezTo>
                  <a:cubicBezTo>
                    <a:pt x="131994" y="144094"/>
                    <a:pt x="132094" y="85734"/>
                    <a:pt x="115620" y="77879"/>
                  </a:cubicBezTo>
                  <a:cubicBezTo>
                    <a:pt x="107466" y="73989"/>
                    <a:pt x="91879" y="81027"/>
                    <a:pt x="89808" y="90441"/>
                  </a:cubicBezTo>
                  <a:cubicBezTo>
                    <a:pt x="88330" y="97154"/>
                    <a:pt x="91073" y="105733"/>
                    <a:pt x="102155" y="115387"/>
                  </a:cubicBezTo>
                  <a:cubicBezTo>
                    <a:pt x="149775" y="156849"/>
                    <a:pt x="145819" y="250013"/>
                    <a:pt x="149775" y="156849"/>
                  </a:cubicBezTo>
                  <a:cubicBezTo>
                    <a:pt x="153727" y="63684"/>
                    <a:pt x="188663" y="114111"/>
                    <a:pt x="155328" y="154298"/>
                  </a:cubicBezTo>
                  <a:cubicBezTo>
                    <a:pt x="126906" y="188561"/>
                    <a:pt x="78864" y="195466"/>
                    <a:pt x="104202" y="190823"/>
                  </a:cubicBezTo>
                  <a:cubicBezTo>
                    <a:pt x="115516" y="188749"/>
                    <a:pt x="123186" y="187689"/>
                    <a:pt x="124380" y="187465"/>
                  </a:cubicBezTo>
                  <a:cubicBezTo>
                    <a:pt x="142559" y="184042"/>
                    <a:pt x="138679" y="3003"/>
                    <a:pt x="153087" y="108"/>
                  </a:cubicBezTo>
                  <a:cubicBezTo>
                    <a:pt x="166135" y="-2517"/>
                    <a:pt x="240159" y="131647"/>
                    <a:pt x="187076" y="177899"/>
                  </a:cubicBezTo>
                  <a:cubicBezTo>
                    <a:pt x="150116" y="210097"/>
                    <a:pt x="66214" y="186923"/>
                    <a:pt x="63580" y="169080"/>
                  </a:cubicBezTo>
                  <a:cubicBezTo>
                    <a:pt x="61770" y="156812"/>
                    <a:pt x="96602" y="134844"/>
                    <a:pt x="96602" y="134840"/>
                  </a:cubicBezTo>
                  <a:lnTo>
                    <a:pt x="125967" y="116662"/>
                  </a:lnTo>
                  <a:cubicBezTo>
                    <a:pt x="147529" y="70419"/>
                    <a:pt x="220753" y="94974"/>
                    <a:pt x="151538" y="66909"/>
                  </a:cubicBezTo>
                  <a:cubicBezTo>
                    <a:pt x="82318" y="38844"/>
                    <a:pt x="97394" y="-7082"/>
                    <a:pt x="82318" y="38844"/>
                  </a:cubicBezTo>
                  <a:cubicBezTo>
                    <a:pt x="67237" y="84771"/>
                    <a:pt x="-10534" y="40758"/>
                    <a:pt x="67237" y="84771"/>
                  </a:cubicBezTo>
                  <a:cubicBezTo>
                    <a:pt x="145014" y="128784"/>
                    <a:pt x="134695" y="186189"/>
                    <a:pt x="145014" y="128784"/>
                  </a:cubicBezTo>
                  <a:cubicBezTo>
                    <a:pt x="152457" y="87367"/>
                    <a:pt x="203246" y="69791"/>
                    <a:pt x="199859" y="63170"/>
                  </a:cubicBezTo>
                  <a:cubicBezTo>
                    <a:pt x="198509" y="60527"/>
                    <a:pt x="189312" y="60449"/>
                    <a:pt x="155328" y="71374"/>
                  </a:cubicBezTo>
                </a:path>
              </a:pathLst>
            </a:custGeom>
            <a:noFill/>
            <a:ln w="9525" cap="flat" cmpd="sng">
              <a:solidFill>
                <a:srgbClr val="1D1D1B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85" name="Google Shape;485;p12"/>
            <p:cNvSpPr/>
            <p:nvPr/>
          </p:nvSpPr>
          <p:spPr>
            <a:xfrm rot="10800000" flipH="1">
              <a:off x="3226587" y="2206877"/>
              <a:ext cx="14152" cy="28115"/>
            </a:xfrm>
            <a:custGeom>
              <a:avLst/>
              <a:gdLst/>
              <a:ahLst/>
              <a:cxnLst/>
              <a:rect l="l" t="t" r="r" b="b"/>
              <a:pathLst>
                <a:path w="14152" h="28115" extrusionOk="0">
                  <a:moveTo>
                    <a:pt x="11" y="96"/>
                  </a:moveTo>
                  <a:lnTo>
                    <a:pt x="11" y="28212"/>
                  </a:lnTo>
                </a:path>
              </a:pathLst>
            </a:custGeom>
            <a:solidFill>
              <a:srgbClr val="1D1D1B"/>
            </a:solidFill>
            <a:ln w="9525" cap="flat" cmpd="sng">
              <a:solidFill>
                <a:srgbClr val="FFDE00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86" name="Google Shape;486;p12"/>
            <p:cNvSpPr/>
            <p:nvPr/>
          </p:nvSpPr>
          <p:spPr>
            <a:xfrm rot="10800000" flipH="1">
              <a:off x="3209801" y="2131814"/>
              <a:ext cx="95792" cy="85169"/>
            </a:xfrm>
            <a:custGeom>
              <a:avLst/>
              <a:gdLst/>
              <a:ahLst/>
              <a:cxnLst/>
              <a:rect l="l" t="t" r="r" b="b"/>
              <a:pathLst>
                <a:path w="95792" h="85169" extrusionOk="0">
                  <a:moveTo>
                    <a:pt x="58834" y="70640"/>
                  </a:moveTo>
                  <a:cubicBezTo>
                    <a:pt x="56692" y="75843"/>
                    <a:pt x="54304" y="80151"/>
                    <a:pt x="51680" y="84826"/>
                  </a:cubicBezTo>
                  <a:cubicBezTo>
                    <a:pt x="49694" y="83202"/>
                    <a:pt x="47638" y="81568"/>
                    <a:pt x="45388" y="80105"/>
                  </a:cubicBezTo>
                  <a:cubicBezTo>
                    <a:pt x="42829" y="78444"/>
                    <a:pt x="40276" y="76829"/>
                    <a:pt x="37717" y="75338"/>
                  </a:cubicBezTo>
                  <a:cubicBezTo>
                    <a:pt x="25143" y="67584"/>
                    <a:pt x="15663" y="75728"/>
                    <a:pt x="9674" y="85271"/>
                  </a:cubicBezTo>
                  <a:cubicBezTo>
                    <a:pt x="4675" y="76824"/>
                    <a:pt x="980" y="71021"/>
                    <a:pt x="217" y="67300"/>
                  </a:cubicBezTo>
                  <a:cubicBezTo>
                    <a:pt x="-1308" y="66676"/>
                    <a:pt x="6021" y="45084"/>
                    <a:pt x="14852" y="31169"/>
                  </a:cubicBezTo>
                  <a:cubicBezTo>
                    <a:pt x="23906" y="15859"/>
                    <a:pt x="34467" y="8224"/>
                    <a:pt x="44611" y="3177"/>
                  </a:cubicBezTo>
                  <a:cubicBezTo>
                    <a:pt x="53357" y="-7628"/>
                    <a:pt x="61871" y="12317"/>
                    <a:pt x="71470" y="27751"/>
                  </a:cubicBezTo>
                  <a:cubicBezTo>
                    <a:pt x="80732" y="44933"/>
                    <a:pt x="91084" y="57601"/>
                    <a:pt x="95808" y="72553"/>
                  </a:cubicBezTo>
                  <a:cubicBezTo>
                    <a:pt x="83452" y="83908"/>
                    <a:pt x="71119" y="80807"/>
                    <a:pt x="58834" y="70640"/>
                  </a:cubicBezTo>
                  <a:close/>
                </a:path>
              </a:pathLst>
            </a:custGeom>
            <a:noFill/>
            <a:ln w="14125" cap="rnd" cmpd="sng">
              <a:solidFill>
                <a:srgbClr val="1D1D1B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87" name="Google Shape;487;p12"/>
            <p:cNvSpPr/>
            <p:nvPr/>
          </p:nvSpPr>
          <p:spPr>
            <a:xfrm rot="10800000" flipH="1">
              <a:off x="3526467" y="1319676"/>
              <a:ext cx="63218" cy="66240"/>
            </a:xfrm>
            <a:custGeom>
              <a:avLst/>
              <a:gdLst/>
              <a:ahLst/>
              <a:cxnLst/>
              <a:rect l="l" t="t" r="r" b="b"/>
              <a:pathLst>
                <a:path w="63218" h="66240" extrusionOk="0">
                  <a:moveTo>
                    <a:pt x="49440" y="18465"/>
                  </a:moveTo>
                  <a:cubicBezTo>
                    <a:pt x="35013" y="2076"/>
                    <a:pt x="15351" y="-4636"/>
                    <a:pt x="5525" y="3475"/>
                  </a:cubicBezTo>
                  <a:cubicBezTo>
                    <a:pt x="-4302" y="11587"/>
                    <a:pt x="-573" y="31449"/>
                    <a:pt x="13854" y="47837"/>
                  </a:cubicBezTo>
                  <a:cubicBezTo>
                    <a:pt x="28281" y="64230"/>
                    <a:pt x="47943" y="70943"/>
                    <a:pt x="57769" y="62831"/>
                  </a:cubicBezTo>
                  <a:cubicBezTo>
                    <a:pt x="67595" y="54719"/>
                    <a:pt x="63866" y="34853"/>
                    <a:pt x="49440" y="18465"/>
                  </a:cubicBezTo>
                </a:path>
              </a:pathLst>
            </a:custGeom>
            <a:solidFill>
              <a:srgbClr val="1D1D1B"/>
            </a:solidFill>
            <a:ln w="9525" cap="rnd" cmpd="sng">
              <a:solidFill>
                <a:srgbClr val="1D1D1B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88" name="Google Shape;488;p12"/>
            <p:cNvSpPr/>
            <p:nvPr/>
          </p:nvSpPr>
          <p:spPr>
            <a:xfrm rot="10800000" flipH="1">
              <a:off x="3377893" y="1303544"/>
              <a:ext cx="46927" cy="77901"/>
            </a:xfrm>
            <a:custGeom>
              <a:avLst/>
              <a:gdLst/>
              <a:ahLst/>
              <a:cxnLst/>
              <a:rect l="l" t="t" r="r" b="b"/>
              <a:pathLst>
                <a:path w="46927" h="77901" extrusionOk="0">
                  <a:moveTo>
                    <a:pt x="143" y="40337"/>
                  </a:moveTo>
                  <a:cubicBezTo>
                    <a:pt x="1470" y="61837"/>
                    <a:pt x="12992" y="78657"/>
                    <a:pt x="25884" y="77914"/>
                  </a:cubicBezTo>
                  <a:cubicBezTo>
                    <a:pt x="38775" y="77166"/>
                    <a:pt x="48147" y="59135"/>
                    <a:pt x="46820" y="37635"/>
                  </a:cubicBezTo>
                  <a:cubicBezTo>
                    <a:pt x="45494" y="16140"/>
                    <a:pt x="33971" y="-684"/>
                    <a:pt x="21080" y="59"/>
                  </a:cubicBezTo>
                  <a:cubicBezTo>
                    <a:pt x="8193" y="807"/>
                    <a:pt x="-1184" y="18838"/>
                    <a:pt x="143" y="40337"/>
                  </a:cubicBezTo>
                </a:path>
              </a:pathLst>
            </a:custGeom>
            <a:solidFill>
              <a:srgbClr val="1D1D1B"/>
            </a:solidFill>
            <a:ln w="9525" cap="rnd" cmpd="sng">
              <a:solidFill>
                <a:srgbClr val="1D1D1B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89" name="Google Shape;489;p12"/>
            <p:cNvSpPr/>
            <p:nvPr/>
          </p:nvSpPr>
          <p:spPr>
            <a:xfrm rot="10800000" flipH="1">
              <a:off x="3561999" y="1763077"/>
              <a:ext cx="91606" cy="160457"/>
            </a:xfrm>
            <a:custGeom>
              <a:avLst/>
              <a:gdLst/>
              <a:ahLst/>
              <a:cxnLst/>
              <a:rect l="l" t="t" r="r" b="b"/>
              <a:pathLst>
                <a:path w="91606" h="160457" extrusionOk="0">
                  <a:moveTo>
                    <a:pt x="28" y="160547"/>
                  </a:moveTo>
                  <a:lnTo>
                    <a:pt x="91634" y="89"/>
                  </a:lnTo>
                </a:path>
              </a:pathLst>
            </a:custGeom>
            <a:solidFill>
              <a:srgbClr val="1D1D1B"/>
            </a:solidFill>
            <a:ln w="14125" cap="flat" cmpd="sng">
              <a:solidFill>
                <a:srgbClr val="1D1D1B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90" name="Google Shape;490;p12"/>
            <p:cNvSpPr/>
            <p:nvPr/>
          </p:nvSpPr>
          <p:spPr>
            <a:xfrm rot="10800000" flipH="1">
              <a:off x="3652756" y="1919882"/>
              <a:ext cx="44540" cy="190683"/>
            </a:xfrm>
            <a:custGeom>
              <a:avLst/>
              <a:gdLst/>
              <a:ahLst/>
              <a:cxnLst/>
              <a:rect l="l" t="t" r="r" b="b"/>
              <a:pathLst>
                <a:path w="44540" h="190683" extrusionOk="0">
                  <a:moveTo>
                    <a:pt x="44587" y="63"/>
                  </a:moveTo>
                  <a:lnTo>
                    <a:pt x="47" y="190747"/>
                  </a:lnTo>
                </a:path>
              </a:pathLst>
            </a:custGeom>
            <a:solidFill>
              <a:srgbClr val="1D1D1B"/>
            </a:solidFill>
            <a:ln w="14125" cap="flat" cmpd="sng">
              <a:solidFill>
                <a:srgbClr val="1D1D1B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91" name="Google Shape;491;p12"/>
            <p:cNvSpPr/>
            <p:nvPr/>
          </p:nvSpPr>
          <p:spPr>
            <a:xfrm rot="10800000" flipH="1">
              <a:off x="3663550" y="2110381"/>
              <a:ext cx="72032" cy="96688"/>
            </a:xfrm>
            <a:custGeom>
              <a:avLst/>
              <a:gdLst/>
              <a:ahLst/>
              <a:cxnLst/>
              <a:rect l="l" t="t" r="r" b="b"/>
              <a:pathLst>
                <a:path w="72032" h="96688" extrusionOk="0">
                  <a:moveTo>
                    <a:pt x="950" y="46534"/>
                  </a:moveTo>
                  <a:cubicBezTo>
                    <a:pt x="-1305" y="60904"/>
                    <a:pt x="642" y="65272"/>
                    <a:pt x="6512" y="75434"/>
                  </a:cubicBezTo>
                  <a:cubicBezTo>
                    <a:pt x="12302" y="84032"/>
                    <a:pt x="22009" y="98420"/>
                    <a:pt x="33399" y="96631"/>
                  </a:cubicBezTo>
                  <a:cubicBezTo>
                    <a:pt x="56676" y="97741"/>
                    <a:pt x="74239" y="90584"/>
                    <a:pt x="71852" y="50338"/>
                  </a:cubicBezTo>
                  <a:cubicBezTo>
                    <a:pt x="70928" y="36257"/>
                    <a:pt x="66142" y="32054"/>
                    <a:pt x="60050" y="21915"/>
                  </a:cubicBezTo>
                  <a:cubicBezTo>
                    <a:pt x="53881" y="13340"/>
                    <a:pt x="46405" y="-1181"/>
                    <a:pt x="38213" y="346"/>
                  </a:cubicBezTo>
                  <a:cubicBezTo>
                    <a:pt x="22332" y="-1448"/>
                    <a:pt x="5996" y="5563"/>
                    <a:pt x="950" y="46534"/>
                  </a:cubicBezTo>
                </a:path>
              </a:pathLst>
            </a:custGeom>
            <a:solidFill>
              <a:srgbClr val="FFFFFF"/>
            </a:solidFill>
            <a:ln w="14125" cap="rnd" cmpd="sng">
              <a:solidFill>
                <a:srgbClr val="1D1D1B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92" name="Google Shape;492;p12"/>
            <p:cNvSpPr/>
            <p:nvPr/>
          </p:nvSpPr>
          <p:spPr>
            <a:xfrm rot="10800000" flipH="1">
              <a:off x="3216177" y="1767997"/>
              <a:ext cx="116129" cy="220248"/>
            </a:xfrm>
            <a:custGeom>
              <a:avLst/>
              <a:gdLst/>
              <a:ahLst/>
              <a:cxnLst/>
              <a:rect l="l" t="t" r="r" b="b"/>
              <a:pathLst>
                <a:path w="116129" h="220248" extrusionOk="0">
                  <a:moveTo>
                    <a:pt x="116155" y="220347"/>
                  </a:moveTo>
                  <a:lnTo>
                    <a:pt x="26" y="98"/>
                  </a:lnTo>
                </a:path>
              </a:pathLst>
            </a:custGeom>
            <a:solidFill>
              <a:srgbClr val="1D1D1B"/>
            </a:solidFill>
            <a:ln w="14125" cap="flat" cmpd="sng">
              <a:solidFill>
                <a:srgbClr val="1D1D1B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93" name="Google Shape;493;p12"/>
            <p:cNvSpPr/>
            <p:nvPr/>
          </p:nvSpPr>
          <p:spPr>
            <a:xfrm rot="10800000" flipH="1">
              <a:off x="3214558" y="1988235"/>
              <a:ext cx="1610" cy="153043"/>
            </a:xfrm>
            <a:custGeom>
              <a:avLst/>
              <a:gdLst/>
              <a:ahLst/>
              <a:cxnLst/>
              <a:rect l="l" t="t" r="r" b="b"/>
              <a:pathLst>
                <a:path w="1610" h="153043" extrusionOk="0">
                  <a:moveTo>
                    <a:pt x="10" y="71"/>
                  </a:moveTo>
                  <a:lnTo>
                    <a:pt x="1620" y="153114"/>
                  </a:lnTo>
                </a:path>
              </a:pathLst>
            </a:custGeom>
            <a:solidFill>
              <a:srgbClr val="1D1D1B"/>
            </a:solidFill>
            <a:ln w="14125" cap="flat" cmpd="sng">
              <a:solidFill>
                <a:srgbClr val="1D1D1B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94" name="Google Shape;494;p12"/>
            <p:cNvSpPr/>
            <p:nvPr/>
          </p:nvSpPr>
          <p:spPr>
            <a:xfrm>
              <a:off x="3355638" y="1464970"/>
              <a:ext cx="226675" cy="255640"/>
            </a:xfrm>
            <a:custGeom>
              <a:avLst/>
              <a:gdLst/>
              <a:ahLst/>
              <a:cxnLst/>
              <a:rect l="l" t="t" r="r" b="b"/>
              <a:pathLst>
                <a:path w="226675" h="255640" extrusionOk="0">
                  <a:moveTo>
                    <a:pt x="161" y="138062"/>
                  </a:moveTo>
                  <a:cubicBezTo>
                    <a:pt x="74973" y="129325"/>
                    <a:pt x="149784" y="120583"/>
                    <a:pt x="224595" y="111842"/>
                  </a:cubicBezTo>
                  <a:cubicBezTo>
                    <a:pt x="143518" y="196395"/>
                    <a:pt x="61798" y="223287"/>
                    <a:pt x="20692" y="176899"/>
                  </a:cubicBezTo>
                  <a:cubicBezTo>
                    <a:pt x="13436" y="168709"/>
                    <a:pt x="6000" y="156600"/>
                    <a:pt x="161" y="138062"/>
                  </a:cubicBezTo>
                </a:path>
              </a:pathLst>
            </a:custGeom>
            <a:solidFill>
              <a:srgbClr val="1D1D1B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495" name="Google Shape;495;p12"/>
          <p:cNvGrpSpPr/>
          <p:nvPr/>
        </p:nvGrpSpPr>
        <p:grpSpPr>
          <a:xfrm>
            <a:off x="3420306" y="3109841"/>
            <a:ext cx="732054" cy="1463198"/>
            <a:chOff x="4212091" y="4614060"/>
            <a:chExt cx="732054" cy="1463198"/>
          </a:xfrm>
        </p:grpSpPr>
        <p:sp>
          <p:nvSpPr>
            <p:cNvPr id="496" name="Google Shape;496;p12"/>
            <p:cNvSpPr/>
            <p:nvPr/>
          </p:nvSpPr>
          <p:spPr>
            <a:xfrm rot="10800000" flipH="1">
              <a:off x="4316332" y="4614060"/>
              <a:ext cx="601367" cy="602935"/>
            </a:xfrm>
            <a:custGeom>
              <a:avLst/>
              <a:gdLst/>
              <a:ahLst/>
              <a:cxnLst/>
              <a:rect l="l" t="t" r="r" b="b"/>
              <a:pathLst>
                <a:path w="601367" h="602935" extrusionOk="0">
                  <a:moveTo>
                    <a:pt x="441534" y="599248"/>
                  </a:moveTo>
                  <a:lnTo>
                    <a:pt x="435480" y="575916"/>
                  </a:lnTo>
                  <a:cubicBezTo>
                    <a:pt x="314752" y="551936"/>
                    <a:pt x="185805" y="496975"/>
                    <a:pt x="115523" y="411219"/>
                  </a:cubicBezTo>
                  <a:cubicBezTo>
                    <a:pt x="74402" y="361047"/>
                    <a:pt x="37134" y="293936"/>
                    <a:pt x="34088" y="233697"/>
                  </a:cubicBezTo>
                  <a:cubicBezTo>
                    <a:pt x="19166" y="-61140"/>
                    <a:pt x="551647" y="-23817"/>
                    <a:pt x="569256" y="233260"/>
                  </a:cubicBezTo>
                  <a:cubicBezTo>
                    <a:pt x="577451" y="352940"/>
                    <a:pt x="464651" y="449944"/>
                    <a:pt x="314442" y="428136"/>
                  </a:cubicBezTo>
                  <a:cubicBezTo>
                    <a:pt x="319192" y="454081"/>
                    <a:pt x="377305" y="450260"/>
                    <a:pt x="400592" y="449036"/>
                  </a:cubicBezTo>
                  <a:cubicBezTo>
                    <a:pt x="529264" y="442267"/>
                    <a:pt x="609991" y="313856"/>
                    <a:pt x="600732" y="217973"/>
                  </a:cubicBezTo>
                  <a:cubicBezTo>
                    <a:pt x="575665" y="-41543"/>
                    <a:pt x="45617" y="-82471"/>
                    <a:pt x="4163" y="167340"/>
                  </a:cubicBezTo>
                  <a:cubicBezTo>
                    <a:pt x="-22709" y="329268"/>
                    <a:pt x="85824" y="469587"/>
                    <a:pt x="252848" y="548374"/>
                  </a:cubicBezTo>
                  <a:cubicBezTo>
                    <a:pt x="277111" y="559822"/>
                    <a:pt x="426060" y="618379"/>
                    <a:pt x="441534" y="599248"/>
                  </a:cubicBezTo>
                </a:path>
              </a:pathLst>
            </a:custGeom>
            <a:solidFill>
              <a:srgbClr val="1D1D1B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97" name="Google Shape;497;p12"/>
            <p:cNvSpPr/>
            <p:nvPr/>
          </p:nvSpPr>
          <p:spPr>
            <a:xfrm rot="10800000" flipH="1">
              <a:off x="4507593" y="4874642"/>
              <a:ext cx="90033" cy="81771"/>
            </a:xfrm>
            <a:custGeom>
              <a:avLst/>
              <a:gdLst/>
              <a:ahLst/>
              <a:cxnLst/>
              <a:rect l="l" t="t" r="r" b="b"/>
              <a:pathLst>
                <a:path w="90033" h="81771" extrusionOk="0">
                  <a:moveTo>
                    <a:pt x="50185" y="81793"/>
                  </a:moveTo>
                  <a:cubicBezTo>
                    <a:pt x="93539" y="83772"/>
                    <a:pt x="120078" y="-50425"/>
                    <a:pt x="29340" y="21006"/>
                  </a:cubicBezTo>
                  <a:cubicBezTo>
                    <a:pt x="23675" y="25463"/>
                    <a:pt x="14066" y="30694"/>
                    <a:pt x="8016" y="32983"/>
                  </a:cubicBezTo>
                  <a:cubicBezTo>
                    <a:pt x="-17047" y="42458"/>
                    <a:pt x="22474" y="80529"/>
                    <a:pt x="50185" y="81793"/>
                  </a:cubicBezTo>
                </a:path>
              </a:pathLst>
            </a:custGeom>
            <a:solidFill>
              <a:srgbClr val="1D1D1B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98" name="Google Shape;498;p12"/>
            <p:cNvSpPr/>
            <p:nvPr/>
          </p:nvSpPr>
          <p:spPr>
            <a:xfrm rot="10800000" flipH="1">
              <a:off x="4667810" y="4857897"/>
              <a:ext cx="70571" cy="100947"/>
            </a:xfrm>
            <a:custGeom>
              <a:avLst/>
              <a:gdLst/>
              <a:ahLst/>
              <a:cxnLst/>
              <a:rect l="l" t="t" r="r" b="b"/>
              <a:pathLst>
                <a:path w="70571" h="100947" extrusionOk="0">
                  <a:moveTo>
                    <a:pt x="2525" y="50348"/>
                  </a:moveTo>
                  <a:cubicBezTo>
                    <a:pt x="-9504" y="60966"/>
                    <a:pt x="24189" y="121541"/>
                    <a:pt x="59674" y="93752"/>
                  </a:cubicBezTo>
                  <a:cubicBezTo>
                    <a:pt x="96861" y="64627"/>
                    <a:pt x="29485" y="-72528"/>
                    <a:pt x="2525" y="50348"/>
                  </a:cubicBezTo>
                </a:path>
              </a:pathLst>
            </a:custGeom>
            <a:solidFill>
              <a:srgbClr val="1D1D1B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99" name="Google Shape;499;p12"/>
            <p:cNvSpPr/>
            <p:nvPr/>
          </p:nvSpPr>
          <p:spPr>
            <a:xfrm rot="10800000" flipH="1">
              <a:off x="4477591" y="5036834"/>
              <a:ext cx="280112" cy="87512"/>
            </a:xfrm>
            <a:custGeom>
              <a:avLst/>
              <a:gdLst/>
              <a:ahLst/>
              <a:cxnLst/>
              <a:rect l="l" t="t" r="r" b="b"/>
              <a:pathLst>
                <a:path w="280112" h="87512" extrusionOk="0">
                  <a:moveTo>
                    <a:pt x="94027" y="4190"/>
                  </a:moveTo>
                  <a:cubicBezTo>
                    <a:pt x="70835" y="10492"/>
                    <a:pt x="47646" y="16790"/>
                    <a:pt x="24454" y="23092"/>
                  </a:cubicBezTo>
                  <a:cubicBezTo>
                    <a:pt x="-103" y="45360"/>
                    <a:pt x="27" y="46934"/>
                    <a:pt x="27" y="46934"/>
                  </a:cubicBezTo>
                  <a:cubicBezTo>
                    <a:pt x="2176" y="72359"/>
                    <a:pt x="255560" y="118235"/>
                    <a:pt x="278413" y="57399"/>
                  </a:cubicBezTo>
                  <a:cubicBezTo>
                    <a:pt x="282641" y="46140"/>
                    <a:pt x="277812" y="35101"/>
                    <a:pt x="277528" y="34474"/>
                  </a:cubicBezTo>
                  <a:cubicBezTo>
                    <a:pt x="255462" y="-14026"/>
                    <a:pt x="109971" y="2287"/>
                    <a:pt x="94027" y="4190"/>
                  </a:cubicBezTo>
                </a:path>
              </a:pathLst>
            </a:custGeom>
            <a:solidFill>
              <a:srgbClr val="1D1D1B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00" name="Google Shape;500;p12"/>
            <p:cNvSpPr/>
            <p:nvPr/>
          </p:nvSpPr>
          <p:spPr>
            <a:xfrm rot="10800000" flipH="1">
              <a:off x="4212091" y="5228389"/>
              <a:ext cx="678459" cy="848869"/>
            </a:xfrm>
            <a:custGeom>
              <a:avLst/>
              <a:gdLst/>
              <a:ahLst/>
              <a:cxnLst/>
              <a:rect l="l" t="t" r="r" b="b"/>
              <a:pathLst>
                <a:path w="678459" h="848869" extrusionOk="0">
                  <a:moveTo>
                    <a:pt x="456616" y="366039"/>
                  </a:moveTo>
                  <a:cubicBezTo>
                    <a:pt x="487409" y="267054"/>
                    <a:pt x="493789" y="163709"/>
                    <a:pt x="494945" y="61498"/>
                  </a:cubicBezTo>
                  <a:cubicBezTo>
                    <a:pt x="552947" y="32487"/>
                    <a:pt x="609110" y="18395"/>
                    <a:pt x="678530" y="24324"/>
                  </a:cubicBezTo>
                  <a:lnTo>
                    <a:pt x="678047" y="3953"/>
                  </a:lnTo>
                  <a:cubicBezTo>
                    <a:pt x="598799" y="-9966"/>
                    <a:pt x="523809" y="15129"/>
                    <a:pt x="463472" y="56567"/>
                  </a:cubicBezTo>
                  <a:cubicBezTo>
                    <a:pt x="466571" y="157362"/>
                    <a:pt x="449119" y="256674"/>
                    <a:pt x="436613" y="356561"/>
                  </a:cubicBezTo>
                  <a:cubicBezTo>
                    <a:pt x="398647" y="351314"/>
                    <a:pt x="369544" y="352081"/>
                    <a:pt x="332884" y="362764"/>
                  </a:cubicBezTo>
                  <a:cubicBezTo>
                    <a:pt x="315298" y="367891"/>
                    <a:pt x="303318" y="386254"/>
                    <a:pt x="295932" y="370157"/>
                  </a:cubicBezTo>
                  <a:cubicBezTo>
                    <a:pt x="255585" y="282201"/>
                    <a:pt x="254987" y="174056"/>
                    <a:pt x="249087" y="81242"/>
                  </a:cubicBezTo>
                  <a:cubicBezTo>
                    <a:pt x="244878" y="76047"/>
                    <a:pt x="224850" y="72622"/>
                    <a:pt x="216436" y="71535"/>
                  </a:cubicBezTo>
                  <a:cubicBezTo>
                    <a:pt x="176255" y="66353"/>
                    <a:pt x="111508" y="62043"/>
                    <a:pt x="70566" y="60740"/>
                  </a:cubicBezTo>
                  <a:cubicBezTo>
                    <a:pt x="54303" y="60224"/>
                    <a:pt x="-33399" y="59480"/>
                    <a:pt x="13942" y="86136"/>
                  </a:cubicBezTo>
                  <a:cubicBezTo>
                    <a:pt x="36433" y="98802"/>
                    <a:pt x="208511" y="93202"/>
                    <a:pt x="220148" y="102250"/>
                  </a:cubicBezTo>
                  <a:cubicBezTo>
                    <a:pt x="216782" y="200239"/>
                    <a:pt x="236585" y="297579"/>
                    <a:pt x="276250" y="389578"/>
                  </a:cubicBezTo>
                  <a:cubicBezTo>
                    <a:pt x="252209" y="409025"/>
                    <a:pt x="239240" y="432321"/>
                    <a:pt x="226192" y="457450"/>
                  </a:cubicBezTo>
                  <a:cubicBezTo>
                    <a:pt x="199839" y="508200"/>
                    <a:pt x="190854" y="575889"/>
                    <a:pt x="207682" y="633163"/>
                  </a:cubicBezTo>
                  <a:cubicBezTo>
                    <a:pt x="208818" y="637032"/>
                    <a:pt x="218480" y="636454"/>
                    <a:pt x="219773" y="640686"/>
                  </a:cubicBezTo>
                  <a:cubicBezTo>
                    <a:pt x="237378" y="698289"/>
                    <a:pt x="249933" y="770814"/>
                    <a:pt x="309600" y="810475"/>
                  </a:cubicBezTo>
                  <a:cubicBezTo>
                    <a:pt x="316813" y="815269"/>
                    <a:pt x="333559" y="817989"/>
                    <a:pt x="334320" y="818886"/>
                  </a:cubicBezTo>
                  <a:cubicBezTo>
                    <a:pt x="335407" y="820163"/>
                    <a:pt x="324593" y="829237"/>
                    <a:pt x="334343" y="836662"/>
                  </a:cubicBezTo>
                  <a:cubicBezTo>
                    <a:pt x="360013" y="856207"/>
                    <a:pt x="426198" y="849497"/>
                    <a:pt x="456103" y="836949"/>
                  </a:cubicBezTo>
                  <a:cubicBezTo>
                    <a:pt x="574405" y="787303"/>
                    <a:pt x="553577" y="545821"/>
                    <a:pt x="527805" y="456049"/>
                  </a:cubicBezTo>
                  <a:cubicBezTo>
                    <a:pt x="517272" y="419359"/>
                    <a:pt x="500976" y="382874"/>
                    <a:pt x="456616" y="366039"/>
                  </a:cubicBezTo>
                </a:path>
              </a:pathLst>
            </a:custGeom>
            <a:solidFill>
              <a:srgbClr val="1D1D1B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01" name="Google Shape;501;p12"/>
            <p:cNvSpPr/>
            <p:nvPr/>
          </p:nvSpPr>
          <p:spPr>
            <a:xfrm rot="10800000" flipH="1">
              <a:off x="4692350" y="5290171"/>
              <a:ext cx="249034" cy="153232"/>
            </a:xfrm>
            <a:custGeom>
              <a:avLst/>
              <a:gdLst/>
              <a:ahLst/>
              <a:cxnLst/>
              <a:rect l="l" t="t" r="r" b="b"/>
              <a:pathLst>
                <a:path w="249034" h="153232" extrusionOk="0">
                  <a:moveTo>
                    <a:pt x="220989" y="54023"/>
                  </a:moveTo>
                  <a:cubicBezTo>
                    <a:pt x="170611" y="111868"/>
                    <a:pt x="101267" y="146472"/>
                    <a:pt x="31510" y="152976"/>
                  </a:cubicBezTo>
                  <a:cubicBezTo>
                    <a:pt x="25806" y="153508"/>
                    <a:pt x="-7883" y="155657"/>
                    <a:pt x="1843" y="135014"/>
                  </a:cubicBezTo>
                  <a:cubicBezTo>
                    <a:pt x="4596" y="129170"/>
                    <a:pt x="33381" y="131553"/>
                    <a:pt x="41015" y="130071"/>
                  </a:cubicBezTo>
                  <a:cubicBezTo>
                    <a:pt x="111927" y="116315"/>
                    <a:pt x="153143" y="93560"/>
                    <a:pt x="207396" y="39023"/>
                  </a:cubicBezTo>
                  <a:cubicBezTo>
                    <a:pt x="217358" y="29006"/>
                    <a:pt x="233162" y="4341"/>
                    <a:pt x="243799" y="759"/>
                  </a:cubicBezTo>
                  <a:cubicBezTo>
                    <a:pt x="247277" y="-410"/>
                    <a:pt x="248028" y="-854"/>
                    <a:pt x="248935" y="5875"/>
                  </a:cubicBezTo>
                  <a:cubicBezTo>
                    <a:pt x="251427" y="24353"/>
                    <a:pt x="228865" y="44982"/>
                    <a:pt x="220989" y="54023"/>
                  </a:cubicBezTo>
                </a:path>
              </a:pathLst>
            </a:custGeom>
            <a:solidFill>
              <a:srgbClr val="1D1D1B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02" name="Google Shape;502;p12"/>
            <p:cNvSpPr/>
            <p:nvPr/>
          </p:nvSpPr>
          <p:spPr>
            <a:xfrm rot="10800000" flipH="1">
              <a:off x="4453073" y="5244237"/>
              <a:ext cx="265622" cy="449708"/>
            </a:xfrm>
            <a:custGeom>
              <a:avLst/>
              <a:gdLst/>
              <a:ahLst/>
              <a:cxnLst/>
              <a:rect l="l" t="t" r="r" b="b"/>
              <a:pathLst>
                <a:path w="265622" h="449708" extrusionOk="0">
                  <a:moveTo>
                    <a:pt x="214065" y="427009"/>
                  </a:moveTo>
                  <a:cubicBezTo>
                    <a:pt x="226264" y="419959"/>
                    <a:pt x="248548" y="376311"/>
                    <a:pt x="246798" y="389013"/>
                  </a:cubicBezTo>
                  <a:cubicBezTo>
                    <a:pt x="238525" y="449029"/>
                    <a:pt x="297832" y="209450"/>
                    <a:pt x="240196" y="54170"/>
                  </a:cubicBezTo>
                  <a:cubicBezTo>
                    <a:pt x="207552" y="-33776"/>
                    <a:pt x="62018" y="-4742"/>
                    <a:pt x="24241" y="72612"/>
                  </a:cubicBezTo>
                  <a:cubicBezTo>
                    <a:pt x="-18614" y="160362"/>
                    <a:pt x="-212" y="278165"/>
                    <a:pt x="45928" y="363078"/>
                  </a:cubicBezTo>
                  <a:cubicBezTo>
                    <a:pt x="63337" y="395112"/>
                    <a:pt x="115289" y="441859"/>
                    <a:pt x="150804" y="398537"/>
                  </a:cubicBezTo>
                  <a:cubicBezTo>
                    <a:pt x="170861" y="397058"/>
                    <a:pt x="183860" y="410461"/>
                    <a:pt x="172076" y="425344"/>
                  </a:cubicBezTo>
                  <a:cubicBezTo>
                    <a:pt x="161523" y="438672"/>
                    <a:pt x="131719" y="432782"/>
                    <a:pt x="133678" y="449858"/>
                  </a:cubicBezTo>
                  <a:cubicBezTo>
                    <a:pt x="160811" y="447860"/>
                    <a:pt x="191836" y="439857"/>
                    <a:pt x="214065" y="427009"/>
                  </a:cubicBezTo>
                </a:path>
              </a:pathLst>
            </a:custGeom>
            <a:solidFill>
              <a:srgbClr val="A7939A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03" name="Google Shape;503;p12"/>
            <p:cNvSpPr/>
            <p:nvPr/>
          </p:nvSpPr>
          <p:spPr>
            <a:xfrm rot="10800000" flipH="1">
              <a:off x="4273822" y="5343856"/>
              <a:ext cx="182732" cy="208559"/>
            </a:xfrm>
            <a:custGeom>
              <a:avLst/>
              <a:gdLst/>
              <a:ahLst/>
              <a:cxnLst/>
              <a:rect l="l" t="t" r="r" b="b"/>
              <a:pathLst>
                <a:path w="182732" h="208559" extrusionOk="0">
                  <a:moveTo>
                    <a:pt x="12477" y="153000"/>
                  </a:moveTo>
                  <a:cubicBezTo>
                    <a:pt x="39548" y="86114"/>
                    <a:pt x="90625" y="33679"/>
                    <a:pt x="150687" y="5857"/>
                  </a:cubicBezTo>
                  <a:cubicBezTo>
                    <a:pt x="155601" y="3581"/>
                    <a:pt x="184915" y="-8983"/>
                    <a:pt x="182594" y="12273"/>
                  </a:cubicBezTo>
                  <a:cubicBezTo>
                    <a:pt x="181937" y="18291"/>
                    <a:pt x="155601" y="25311"/>
                    <a:pt x="149260" y="29033"/>
                  </a:cubicBezTo>
                  <a:cubicBezTo>
                    <a:pt x="90393" y="63607"/>
                    <a:pt x="60706" y="96699"/>
                    <a:pt x="29175" y="161901"/>
                  </a:cubicBezTo>
                  <a:cubicBezTo>
                    <a:pt x="23383" y="173877"/>
                    <a:pt x="16891" y="200599"/>
                    <a:pt x="8526" y="207123"/>
                  </a:cubicBezTo>
                  <a:cubicBezTo>
                    <a:pt x="5790" y="209255"/>
                    <a:pt x="5258" y="209882"/>
                    <a:pt x="2388" y="204243"/>
                  </a:cubicBezTo>
                  <a:cubicBezTo>
                    <a:pt x="-5498" y="188766"/>
                    <a:pt x="8245" y="163455"/>
                    <a:pt x="12477" y="153000"/>
                  </a:cubicBezTo>
                </a:path>
              </a:pathLst>
            </a:custGeom>
            <a:solidFill>
              <a:srgbClr val="1D1D1B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04" name="Google Shape;504;p12"/>
            <p:cNvSpPr/>
            <p:nvPr/>
          </p:nvSpPr>
          <p:spPr>
            <a:xfrm rot="10800000" flipH="1">
              <a:off x="4275681" y="5274769"/>
              <a:ext cx="228186" cy="84738"/>
            </a:xfrm>
            <a:custGeom>
              <a:avLst/>
              <a:gdLst/>
              <a:ahLst/>
              <a:cxnLst/>
              <a:rect l="l" t="t" r="r" b="b"/>
              <a:pathLst>
                <a:path w="228186" h="84738" extrusionOk="0">
                  <a:moveTo>
                    <a:pt x="34419" y="42323"/>
                  </a:moveTo>
                  <a:cubicBezTo>
                    <a:pt x="88238" y="80975"/>
                    <a:pt x="150762" y="93063"/>
                    <a:pt x="206387" y="79372"/>
                  </a:cubicBezTo>
                  <a:cubicBezTo>
                    <a:pt x="210935" y="78252"/>
                    <a:pt x="237542" y="70733"/>
                    <a:pt x="224720" y="54619"/>
                  </a:cubicBezTo>
                  <a:cubicBezTo>
                    <a:pt x="221089" y="50055"/>
                    <a:pt x="199438" y="60333"/>
                    <a:pt x="193153" y="61127"/>
                  </a:cubicBezTo>
                  <a:cubicBezTo>
                    <a:pt x="134772" y="68522"/>
                    <a:pt x="97047" y="59337"/>
                    <a:pt x="41080" y="24796"/>
                  </a:cubicBezTo>
                  <a:cubicBezTo>
                    <a:pt x="30801" y="18455"/>
                    <a:pt x="12242" y="372"/>
                    <a:pt x="3096" y="98"/>
                  </a:cubicBezTo>
                  <a:cubicBezTo>
                    <a:pt x="105" y="7"/>
                    <a:pt x="-587" y="-186"/>
                    <a:pt x="438" y="6214"/>
                  </a:cubicBezTo>
                  <a:cubicBezTo>
                    <a:pt x="3256" y="23790"/>
                    <a:pt x="26004" y="36282"/>
                    <a:pt x="34419" y="42323"/>
                  </a:cubicBezTo>
                </a:path>
              </a:pathLst>
            </a:custGeom>
            <a:solidFill>
              <a:srgbClr val="1D1D1B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05" name="Google Shape;505;p12"/>
            <p:cNvSpPr/>
            <p:nvPr/>
          </p:nvSpPr>
          <p:spPr>
            <a:xfrm rot="10800000" flipH="1">
              <a:off x="4714237" y="5417730"/>
              <a:ext cx="229908" cy="191676"/>
            </a:xfrm>
            <a:custGeom>
              <a:avLst/>
              <a:gdLst/>
              <a:ahLst/>
              <a:cxnLst/>
              <a:rect l="l" t="t" r="r" b="b"/>
              <a:pathLst>
                <a:path w="229908" h="191676" extrusionOk="0">
                  <a:moveTo>
                    <a:pt x="61342" y="12151"/>
                  </a:moveTo>
                  <a:cubicBezTo>
                    <a:pt x="135033" y="39053"/>
                    <a:pt x="192848" y="92571"/>
                    <a:pt x="223580" y="156774"/>
                  </a:cubicBezTo>
                  <a:cubicBezTo>
                    <a:pt x="226097" y="162027"/>
                    <a:pt x="239977" y="193395"/>
                    <a:pt x="216569" y="191675"/>
                  </a:cubicBezTo>
                  <a:cubicBezTo>
                    <a:pt x="209941" y="191185"/>
                    <a:pt x="202170" y="162837"/>
                    <a:pt x="198059" y="156091"/>
                  </a:cubicBezTo>
                  <a:cubicBezTo>
                    <a:pt x="159897" y="93440"/>
                    <a:pt x="123412" y="62434"/>
                    <a:pt x="51569" y="30622"/>
                  </a:cubicBezTo>
                  <a:cubicBezTo>
                    <a:pt x="38375" y="24781"/>
                    <a:pt x="8940" y="18727"/>
                    <a:pt x="1743" y="9885"/>
                  </a:cubicBezTo>
                  <a:cubicBezTo>
                    <a:pt x="-608" y="6992"/>
                    <a:pt x="-1300" y="6441"/>
                    <a:pt x="4904" y="3110"/>
                  </a:cubicBezTo>
                  <a:cubicBezTo>
                    <a:pt x="21932" y="-6036"/>
                    <a:pt x="49822" y="7946"/>
                    <a:pt x="61342" y="12151"/>
                  </a:cubicBezTo>
                </a:path>
              </a:pathLst>
            </a:custGeom>
            <a:solidFill>
              <a:srgbClr val="1D1D1B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506" name="Google Shape;506;p12"/>
          <p:cNvGrpSpPr/>
          <p:nvPr/>
        </p:nvGrpSpPr>
        <p:grpSpPr>
          <a:xfrm>
            <a:off x="2423923" y="3092664"/>
            <a:ext cx="952152" cy="1386575"/>
            <a:chOff x="1705492" y="3041937"/>
            <a:chExt cx="952152" cy="1386575"/>
          </a:xfrm>
        </p:grpSpPr>
        <p:sp>
          <p:nvSpPr>
            <p:cNvPr id="507" name="Google Shape;507;p12"/>
            <p:cNvSpPr/>
            <p:nvPr/>
          </p:nvSpPr>
          <p:spPr>
            <a:xfrm rot="10800000" flipH="1">
              <a:off x="2577847" y="3854441"/>
              <a:ext cx="79797" cy="89115"/>
            </a:xfrm>
            <a:custGeom>
              <a:avLst/>
              <a:gdLst/>
              <a:ahLst/>
              <a:cxnLst/>
              <a:rect l="l" t="t" r="r" b="b"/>
              <a:pathLst>
                <a:path w="79797" h="89115" extrusionOk="0">
                  <a:moveTo>
                    <a:pt x="72400" y="56696"/>
                  </a:moveTo>
                  <a:cubicBezTo>
                    <a:pt x="63346" y="43087"/>
                    <a:pt x="64923" y="92"/>
                    <a:pt x="36252" y="92"/>
                  </a:cubicBezTo>
                  <a:cubicBezTo>
                    <a:pt x="16289" y="92"/>
                    <a:pt x="103" y="40351"/>
                    <a:pt x="103" y="56696"/>
                  </a:cubicBezTo>
                  <a:cubicBezTo>
                    <a:pt x="103" y="73041"/>
                    <a:pt x="16739" y="82063"/>
                    <a:pt x="36252" y="86291"/>
                  </a:cubicBezTo>
                  <a:cubicBezTo>
                    <a:pt x="83106" y="96442"/>
                    <a:pt x="86923" y="78523"/>
                    <a:pt x="72400" y="56696"/>
                  </a:cubicBezTo>
                  <a:close/>
                </a:path>
              </a:pathLst>
            </a:custGeom>
            <a:noFill/>
            <a:ln w="19500" cap="rnd" cmpd="sng">
              <a:solidFill>
                <a:srgbClr val="1D1D1B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08" name="Google Shape;508;p12"/>
            <p:cNvSpPr/>
            <p:nvPr/>
          </p:nvSpPr>
          <p:spPr>
            <a:xfrm rot="10800000" flipH="1">
              <a:off x="1705492" y="3041937"/>
              <a:ext cx="786758" cy="1114503"/>
            </a:xfrm>
            <a:custGeom>
              <a:avLst/>
              <a:gdLst/>
              <a:ahLst/>
              <a:cxnLst/>
              <a:rect l="l" t="t" r="r" b="b"/>
              <a:pathLst>
                <a:path w="786758" h="1114503" extrusionOk="0">
                  <a:moveTo>
                    <a:pt x="744175" y="494757"/>
                  </a:moveTo>
                  <a:lnTo>
                    <a:pt x="765494" y="537482"/>
                  </a:lnTo>
                  <a:cubicBezTo>
                    <a:pt x="769118" y="520480"/>
                    <a:pt x="761347" y="500631"/>
                    <a:pt x="744175" y="494757"/>
                  </a:cubicBezTo>
                  <a:moveTo>
                    <a:pt x="670397" y="585130"/>
                  </a:moveTo>
                  <a:cubicBezTo>
                    <a:pt x="652151" y="591180"/>
                    <a:pt x="591175" y="620387"/>
                    <a:pt x="577118" y="631694"/>
                  </a:cubicBezTo>
                  <a:cubicBezTo>
                    <a:pt x="550579" y="653048"/>
                    <a:pt x="528664" y="692690"/>
                    <a:pt x="515995" y="724022"/>
                  </a:cubicBezTo>
                  <a:cubicBezTo>
                    <a:pt x="512910" y="731652"/>
                    <a:pt x="505103" y="750012"/>
                    <a:pt x="504126" y="756980"/>
                  </a:cubicBezTo>
                  <a:cubicBezTo>
                    <a:pt x="503545" y="761117"/>
                    <a:pt x="513037" y="788962"/>
                    <a:pt x="514431" y="797412"/>
                  </a:cubicBezTo>
                  <a:cubicBezTo>
                    <a:pt x="516253" y="808442"/>
                    <a:pt x="517520" y="819628"/>
                    <a:pt x="516929" y="830854"/>
                  </a:cubicBezTo>
                  <a:cubicBezTo>
                    <a:pt x="585180" y="835026"/>
                    <a:pt x="655566" y="810381"/>
                    <a:pt x="705343" y="763847"/>
                  </a:cubicBezTo>
                  <a:cubicBezTo>
                    <a:pt x="727605" y="743035"/>
                    <a:pt x="740708" y="720394"/>
                    <a:pt x="749008" y="690966"/>
                  </a:cubicBezTo>
                  <a:cubicBezTo>
                    <a:pt x="760070" y="651735"/>
                    <a:pt x="758888" y="617739"/>
                    <a:pt x="747855" y="578485"/>
                  </a:cubicBezTo>
                  <a:cubicBezTo>
                    <a:pt x="721290" y="577920"/>
                    <a:pt x="695963" y="576653"/>
                    <a:pt x="670397" y="585130"/>
                  </a:cubicBezTo>
                  <a:moveTo>
                    <a:pt x="533800" y="342873"/>
                  </a:moveTo>
                  <a:cubicBezTo>
                    <a:pt x="414397" y="292937"/>
                    <a:pt x="274376" y="350664"/>
                    <a:pt x="227544" y="470439"/>
                  </a:cubicBezTo>
                  <a:cubicBezTo>
                    <a:pt x="210487" y="514058"/>
                    <a:pt x="205099" y="561213"/>
                    <a:pt x="212214" y="607267"/>
                  </a:cubicBezTo>
                  <a:cubicBezTo>
                    <a:pt x="261462" y="611809"/>
                    <a:pt x="312303" y="623763"/>
                    <a:pt x="359331" y="643768"/>
                  </a:cubicBezTo>
                  <a:cubicBezTo>
                    <a:pt x="366139" y="648330"/>
                    <a:pt x="373263" y="652307"/>
                    <a:pt x="380365" y="656470"/>
                  </a:cubicBezTo>
                  <a:cubicBezTo>
                    <a:pt x="383284" y="658180"/>
                    <a:pt x="386846" y="658788"/>
                    <a:pt x="390324" y="658442"/>
                  </a:cubicBezTo>
                  <a:cubicBezTo>
                    <a:pt x="422106" y="675136"/>
                    <a:pt x="451395" y="695903"/>
                    <a:pt x="476259" y="721021"/>
                  </a:cubicBezTo>
                  <a:cubicBezTo>
                    <a:pt x="479520" y="724319"/>
                    <a:pt x="479099" y="729047"/>
                    <a:pt x="483899" y="727875"/>
                  </a:cubicBezTo>
                  <a:cubicBezTo>
                    <a:pt x="496604" y="691348"/>
                    <a:pt x="514562" y="653433"/>
                    <a:pt x="541189" y="624889"/>
                  </a:cubicBezTo>
                  <a:cubicBezTo>
                    <a:pt x="569720" y="594301"/>
                    <a:pt x="657032" y="553513"/>
                    <a:pt x="698545" y="549177"/>
                  </a:cubicBezTo>
                  <a:cubicBezTo>
                    <a:pt x="710985" y="547878"/>
                    <a:pt x="724190" y="550885"/>
                    <a:pt x="736372" y="546252"/>
                  </a:cubicBezTo>
                  <a:cubicBezTo>
                    <a:pt x="696798" y="457666"/>
                    <a:pt x="624045" y="380618"/>
                    <a:pt x="533800" y="342873"/>
                  </a:cubicBezTo>
                  <a:moveTo>
                    <a:pt x="180960" y="605481"/>
                  </a:moveTo>
                  <a:cubicBezTo>
                    <a:pt x="165203" y="612547"/>
                    <a:pt x="154248" y="591977"/>
                    <a:pt x="152348" y="578759"/>
                  </a:cubicBezTo>
                  <a:cubicBezTo>
                    <a:pt x="149808" y="561062"/>
                    <a:pt x="155734" y="529946"/>
                    <a:pt x="178871" y="533524"/>
                  </a:cubicBezTo>
                  <a:lnTo>
                    <a:pt x="180631" y="520372"/>
                  </a:lnTo>
                  <a:cubicBezTo>
                    <a:pt x="161592" y="508902"/>
                    <a:pt x="153928" y="487698"/>
                    <a:pt x="137325" y="473335"/>
                  </a:cubicBezTo>
                  <a:cubicBezTo>
                    <a:pt x="109310" y="449104"/>
                    <a:pt x="71043" y="448566"/>
                    <a:pt x="37265" y="459811"/>
                  </a:cubicBezTo>
                  <a:cubicBezTo>
                    <a:pt x="77792" y="513969"/>
                    <a:pt x="117156" y="569614"/>
                    <a:pt x="128000" y="638080"/>
                  </a:cubicBezTo>
                  <a:cubicBezTo>
                    <a:pt x="141740" y="724796"/>
                    <a:pt x="135089" y="819360"/>
                    <a:pt x="152410" y="907010"/>
                  </a:cubicBezTo>
                  <a:cubicBezTo>
                    <a:pt x="160563" y="948261"/>
                    <a:pt x="175890" y="977954"/>
                    <a:pt x="204224" y="1008650"/>
                  </a:cubicBezTo>
                  <a:cubicBezTo>
                    <a:pt x="255340" y="1064030"/>
                    <a:pt x="328720" y="1118508"/>
                    <a:pt x="404138" y="1070602"/>
                  </a:cubicBezTo>
                  <a:cubicBezTo>
                    <a:pt x="447738" y="1042908"/>
                    <a:pt x="460932" y="1007719"/>
                    <a:pt x="444704" y="957518"/>
                  </a:cubicBezTo>
                  <a:cubicBezTo>
                    <a:pt x="395914" y="942390"/>
                    <a:pt x="319709" y="938146"/>
                    <a:pt x="352990" y="865774"/>
                  </a:cubicBezTo>
                  <a:cubicBezTo>
                    <a:pt x="314599" y="843088"/>
                    <a:pt x="280677" y="814319"/>
                    <a:pt x="251827" y="780362"/>
                  </a:cubicBezTo>
                  <a:cubicBezTo>
                    <a:pt x="207757" y="728492"/>
                    <a:pt x="187876" y="673056"/>
                    <a:pt x="180960" y="605481"/>
                  </a:cubicBezTo>
                  <a:moveTo>
                    <a:pt x="176144" y="545285"/>
                  </a:moveTo>
                  <a:cubicBezTo>
                    <a:pt x="167198" y="549155"/>
                    <a:pt x="164573" y="566616"/>
                    <a:pt x="165431" y="575387"/>
                  </a:cubicBezTo>
                  <a:cubicBezTo>
                    <a:pt x="166199" y="583207"/>
                    <a:pt x="170571" y="599444"/>
                    <a:pt x="180774" y="593622"/>
                  </a:cubicBezTo>
                  <a:cubicBezTo>
                    <a:pt x="180696" y="578792"/>
                    <a:pt x="179044" y="563916"/>
                    <a:pt x="178113" y="549141"/>
                  </a:cubicBezTo>
                  <a:cubicBezTo>
                    <a:pt x="178051" y="548119"/>
                    <a:pt x="180748" y="543290"/>
                    <a:pt x="176144" y="545285"/>
                  </a:cubicBezTo>
                  <a:moveTo>
                    <a:pt x="783377" y="546618"/>
                  </a:moveTo>
                  <a:cubicBezTo>
                    <a:pt x="781137" y="551989"/>
                    <a:pt x="773519" y="558650"/>
                    <a:pt x="773369" y="561689"/>
                  </a:cubicBezTo>
                  <a:cubicBezTo>
                    <a:pt x="773163" y="565928"/>
                    <a:pt x="780748" y="586671"/>
                    <a:pt x="782093" y="593766"/>
                  </a:cubicBezTo>
                  <a:cubicBezTo>
                    <a:pt x="793277" y="652760"/>
                    <a:pt x="782707" y="713864"/>
                    <a:pt x="746902" y="762681"/>
                  </a:cubicBezTo>
                  <a:cubicBezTo>
                    <a:pt x="712896" y="809046"/>
                    <a:pt x="623265" y="854735"/>
                    <a:pt x="566210" y="859734"/>
                  </a:cubicBezTo>
                  <a:cubicBezTo>
                    <a:pt x="504446" y="865144"/>
                    <a:pt x="361486" y="848329"/>
                    <a:pt x="340158" y="777472"/>
                  </a:cubicBezTo>
                  <a:cubicBezTo>
                    <a:pt x="339564" y="775500"/>
                    <a:pt x="336759" y="769055"/>
                    <a:pt x="341164" y="768731"/>
                  </a:cubicBezTo>
                  <a:cubicBezTo>
                    <a:pt x="345477" y="768415"/>
                    <a:pt x="386366" y="794751"/>
                    <a:pt x="394552" y="798829"/>
                  </a:cubicBezTo>
                  <a:cubicBezTo>
                    <a:pt x="426292" y="814636"/>
                    <a:pt x="464357" y="824294"/>
                    <a:pt x="499461" y="828882"/>
                  </a:cubicBezTo>
                  <a:cubicBezTo>
                    <a:pt x="486380" y="788351"/>
                    <a:pt x="474933" y="760007"/>
                    <a:pt x="443170" y="730768"/>
                  </a:cubicBezTo>
                  <a:cubicBezTo>
                    <a:pt x="384143" y="676429"/>
                    <a:pt x="297130" y="645238"/>
                    <a:pt x="217866" y="638524"/>
                  </a:cubicBezTo>
                  <a:cubicBezTo>
                    <a:pt x="224912" y="709309"/>
                    <a:pt x="272975" y="769378"/>
                    <a:pt x="326595" y="812415"/>
                  </a:cubicBezTo>
                  <a:cubicBezTo>
                    <a:pt x="396498" y="868520"/>
                    <a:pt x="501524" y="895807"/>
                    <a:pt x="589235" y="874995"/>
                  </a:cubicBezTo>
                  <a:cubicBezTo>
                    <a:pt x="604337" y="871413"/>
                    <a:pt x="635636" y="855058"/>
                    <a:pt x="647815" y="862137"/>
                  </a:cubicBezTo>
                  <a:cubicBezTo>
                    <a:pt x="653950" y="865706"/>
                    <a:pt x="656765" y="872928"/>
                    <a:pt x="649692" y="877186"/>
                  </a:cubicBezTo>
                  <a:cubicBezTo>
                    <a:pt x="642098" y="881754"/>
                    <a:pt x="629302" y="886260"/>
                    <a:pt x="620512" y="890739"/>
                  </a:cubicBezTo>
                  <a:cubicBezTo>
                    <a:pt x="609675" y="896261"/>
                    <a:pt x="608584" y="900071"/>
                    <a:pt x="594688" y="903761"/>
                  </a:cubicBezTo>
                  <a:cubicBezTo>
                    <a:pt x="556173" y="913990"/>
                    <a:pt x="519495" y="914036"/>
                    <a:pt x="480229" y="908753"/>
                  </a:cubicBezTo>
                  <a:cubicBezTo>
                    <a:pt x="476582" y="923779"/>
                    <a:pt x="473597" y="940866"/>
                    <a:pt x="462767" y="952545"/>
                  </a:cubicBezTo>
                  <a:cubicBezTo>
                    <a:pt x="517843" y="1036710"/>
                    <a:pt x="417751" y="1120376"/>
                    <a:pt x="335610" y="1114221"/>
                  </a:cubicBezTo>
                  <a:cubicBezTo>
                    <a:pt x="257234" y="1108351"/>
                    <a:pt x="160899" y="1013590"/>
                    <a:pt x="137733" y="941117"/>
                  </a:cubicBezTo>
                  <a:cubicBezTo>
                    <a:pt x="112523" y="862254"/>
                    <a:pt x="114570" y="759223"/>
                    <a:pt x="107152" y="676420"/>
                  </a:cubicBezTo>
                  <a:cubicBezTo>
                    <a:pt x="101363" y="611776"/>
                    <a:pt x="69740" y="533733"/>
                    <a:pt x="27509" y="484116"/>
                  </a:cubicBezTo>
                  <a:cubicBezTo>
                    <a:pt x="20695" y="476114"/>
                    <a:pt x="601" y="464970"/>
                    <a:pt x="164" y="456866"/>
                  </a:cubicBezTo>
                  <a:cubicBezTo>
                    <a:pt x="-124" y="451586"/>
                    <a:pt x="3527" y="445591"/>
                    <a:pt x="8235" y="443381"/>
                  </a:cubicBezTo>
                  <a:cubicBezTo>
                    <a:pt x="13253" y="441023"/>
                    <a:pt x="36818" y="435708"/>
                    <a:pt x="43805" y="434277"/>
                  </a:cubicBezTo>
                  <a:cubicBezTo>
                    <a:pt x="94510" y="423904"/>
                    <a:pt x="134778" y="429621"/>
                    <a:pt x="170313" y="469479"/>
                  </a:cubicBezTo>
                  <a:lnTo>
                    <a:pt x="186772" y="492798"/>
                  </a:lnTo>
                  <a:cubicBezTo>
                    <a:pt x="203127" y="434078"/>
                    <a:pt x="235651" y="383149"/>
                    <a:pt x="285229" y="347471"/>
                  </a:cubicBezTo>
                  <a:cubicBezTo>
                    <a:pt x="292380" y="342325"/>
                    <a:pt x="316277" y="329780"/>
                    <a:pt x="319764" y="325682"/>
                  </a:cubicBezTo>
                  <a:cubicBezTo>
                    <a:pt x="323114" y="321741"/>
                    <a:pt x="323921" y="314937"/>
                    <a:pt x="321730" y="310235"/>
                  </a:cubicBezTo>
                  <a:cubicBezTo>
                    <a:pt x="321054" y="309416"/>
                    <a:pt x="320375" y="308596"/>
                    <a:pt x="319696" y="307777"/>
                  </a:cubicBezTo>
                  <a:cubicBezTo>
                    <a:pt x="319728" y="306637"/>
                    <a:pt x="319614" y="305462"/>
                    <a:pt x="319395" y="304263"/>
                  </a:cubicBezTo>
                  <a:cubicBezTo>
                    <a:pt x="320744" y="294997"/>
                    <a:pt x="319604" y="286697"/>
                    <a:pt x="316881" y="279001"/>
                  </a:cubicBezTo>
                  <a:cubicBezTo>
                    <a:pt x="317534" y="279683"/>
                    <a:pt x="318171" y="280398"/>
                    <a:pt x="318834" y="281058"/>
                  </a:cubicBezTo>
                  <a:cubicBezTo>
                    <a:pt x="314308" y="262907"/>
                    <a:pt x="311223" y="244413"/>
                    <a:pt x="306648" y="226246"/>
                  </a:cubicBezTo>
                  <a:cubicBezTo>
                    <a:pt x="296709" y="186741"/>
                    <a:pt x="271561" y="128821"/>
                    <a:pt x="274190" y="89747"/>
                  </a:cubicBezTo>
                  <a:cubicBezTo>
                    <a:pt x="276900" y="49479"/>
                    <a:pt x="347769" y="31311"/>
                    <a:pt x="376953" y="15636"/>
                  </a:cubicBezTo>
                  <a:cubicBezTo>
                    <a:pt x="376806" y="15005"/>
                    <a:pt x="376682" y="14375"/>
                    <a:pt x="376535" y="13745"/>
                  </a:cubicBezTo>
                  <a:cubicBezTo>
                    <a:pt x="381952" y="15404"/>
                    <a:pt x="388247" y="14499"/>
                    <a:pt x="392668" y="11028"/>
                  </a:cubicBezTo>
                  <a:cubicBezTo>
                    <a:pt x="433835" y="1426"/>
                    <a:pt x="476827" y="-1751"/>
                    <a:pt x="518872" y="3244"/>
                  </a:cubicBezTo>
                  <a:cubicBezTo>
                    <a:pt x="518660" y="2196"/>
                    <a:pt x="518470" y="1145"/>
                    <a:pt x="518274" y="97"/>
                  </a:cubicBezTo>
                  <a:cubicBezTo>
                    <a:pt x="518402" y="97"/>
                    <a:pt x="518522" y="113"/>
                    <a:pt x="518653" y="113"/>
                  </a:cubicBezTo>
                  <a:cubicBezTo>
                    <a:pt x="519189" y="113"/>
                    <a:pt x="519704" y="80"/>
                    <a:pt x="520214" y="38"/>
                  </a:cubicBezTo>
                  <a:cubicBezTo>
                    <a:pt x="524289" y="3946"/>
                    <a:pt x="530450" y="5279"/>
                    <a:pt x="535981" y="4054"/>
                  </a:cubicBezTo>
                  <a:cubicBezTo>
                    <a:pt x="537241" y="4531"/>
                    <a:pt x="538606" y="4874"/>
                    <a:pt x="540108" y="5024"/>
                  </a:cubicBezTo>
                  <a:lnTo>
                    <a:pt x="540271" y="7117"/>
                  </a:lnTo>
                  <a:cubicBezTo>
                    <a:pt x="573079" y="12632"/>
                    <a:pt x="613309" y="20497"/>
                    <a:pt x="641053" y="39373"/>
                  </a:cubicBezTo>
                  <a:cubicBezTo>
                    <a:pt x="644243" y="41541"/>
                    <a:pt x="657901" y="51996"/>
                    <a:pt x="658110" y="54742"/>
                  </a:cubicBezTo>
                  <a:cubicBezTo>
                    <a:pt x="658179" y="55620"/>
                    <a:pt x="655531" y="57328"/>
                    <a:pt x="655759" y="59702"/>
                  </a:cubicBezTo>
                  <a:cubicBezTo>
                    <a:pt x="659429" y="97786"/>
                    <a:pt x="661773" y="128753"/>
                    <a:pt x="658688" y="167392"/>
                  </a:cubicBezTo>
                  <a:cubicBezTo>
                    <a:pt x="655579" y="206349"/>
                    <a:pt x="646884" y="244456"/>
                    <a:pt x="640246" y="282854"/>
                  </a:cubicBezTo>
                  <a:cubicBezTo>
                    <a:pt x="638438" y="284637"/>
                    <a:pt x="637001" y="286837"/>
                    <a:pt x="636296" y="289567"/>
                  </a:cubicBezTo>
                  <a:cubicBezTo>
                    <a:pt x="634079" y="298131"/>
                    <a:pt x="633690" y="306320"/>
                    <a:pt x="635665" y="314212"/>
                  </a:cubicBezTo>
                  <a:cubicBezTo>
                    <a:pt x="634709" y="316909"/>
                    <a:pt x="633279" y="319570"/>
                    <a:pt x="631271" y="322349"/>
                  </a:cubicBezTo>
                  <a:cubicBezTo>
                    <a:pt x="628090" y="326753"/>
                    <a:pt x="627630" y="331103"/>
                    <a:pt x="628887" y="334848"/>
                  </a:cubicBezTo>
                  <a:cubicBezTo>
                    <a:pt x="612545" y="360296"/>
                    <a:pt x="637086" y="368178"/>
                    <a:pt x="654851" y="384967"/>
                  </a:cubicBezTo>
                  <a:cubicBezTo>
                    <a:pt x="682696" y="411284"/>
                    <a:pt x="708824" y="439198"/>
                    <a:pt x="729525" y="471653"/>
                  </a:cubicBezTo>
                  <a:cubicBezTo>
                    <a:pt x="732728" y="474579"/>
                    <a:pt x="736689" y="471040"/>
                    <a:pt x="740966" y="471542"/>
                  </a:cubicBezTo>
                  <a:cubicBezTo>
                    <a:pt x="773790" y="475385"/>
                    <a:pt x="795840" y="516768"/>
                    <a:pt x="783377" y="546618"/>
                  </a:cubicBezTo>
                </a:path>
              </a:pathLst>
            </a:custGeom>
            <a:solidFill>
              <a:srgbClr val="1D1D1B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09" name="Google Shape;509;p12"/>
            <p:cNvSpPr/>
            <p:nvPr/>
          </p:nvSpPr>
          <p:spPr>
            <a:xfrm rot="10800000">
              <a:off x="2104884" y="3690911"/>
              <a:ext cx="102501" cy="78410"/>
            </a:xfrm>
            <a:custGeom>
              <a:avLst/>
              <a:gdLst/>
              <a:ahLst/>
              <a:cxnLst/>
              <a:rect l="l" t="t" r="r" b="b"/>
              <a:pathLst>
                <a:path w="102501" h="78410" extrusionOk="0">
                  <a:moveTo>
                    <a:pt x="3180" y="78405"/>
                  </a:moveTo>
                  <a:cubicBezTo>
                    <a:pt x="4852" y="79068"/>
                    <a:pt x="5335" y="75842"/>
                    <a:pt x="5995" y="73961"/>
                  </a:cubicBezTo>
                  <a:cubicBezTo>
                    <a:pt x="11995" y="56868"/>
                    <a:pt x="13607" y="45208"/>
                    <a:pt x="23754" y="32941"/>
                  </a:cubicBezTo>
                  <a:cubicBezTo>
                    <a:pt x="47794" y="3878"/>
                    <a:pt x="65740" y="17275"/>
                    <a:pt x="86211" y="47393"/>
                  </a:cubicBezTo>
                  <a:cubicBezTo>
                    <a:pt x="88956" y="51432"/>
                    <a:pt x="98013" y="73027"/>
                    <a:pt x="101562" y="64016"/>
                  </a:cubicBezTo>
                  <a:cubicBezTo>
                    <a:pt x="105075" y="53476"/>
                    <a:pt x="98089" y="43246"/>
                    <a:pt x="94142" y="36628"/>
                  </a:cubicBezTo>
                  <a:cubicBezTo>
                    <a:pt x="70804" y="-2508"/>
                    <a:pt x="35967" y="-17198"/>
                    <a:pt x="11575" y="27929"/>
                  </a:cubicBezTo>
                  <a:cubicBezTo>
                    <a:pt x="7908" y="34714"/>
                    <a:pt x="-6192" y="74696"/>
                    <a:pt x="3180" y="78405"/>
                  </a:cubicBezTo>
                </a:path>
              </a:pathLst>
            </a:custGeom>
            <a:solidFill>
              <a:srgbClr val="1D1D1B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10" name="Google Shape;510;p12"/>
            <p:cNvSpPr/>
            <p:nvPr/>
          </p:nvSpPr>
          <p:spPr>
            <a:xfrm rot="10800000" flipH="1">
              <a:off x="2312291" y="3831915"/>
              <a:ext cx="137360" cy="136812"/>
            </a:xfrm>
            <a:custGeom>
              <a:avLst/>
              <a:gdLst/>
              <a:ahLst/>
              <a:cxnLst/>
              <a:rect l="l" t="t" r="r" b="b"/>
              <a:pathLst>
                <a:path w="137360" h="136812" extrusionOk="0">
                  <a:moveTo>
                    <a:pt x="48" y="136921"/>
                  </a:moveTo>
                  <a:cubicBezTo>
                    <a:pt x="51245" y="94419"/>
                    <a:pt x="95093" y="49559"/>
                    <a:pt x="137409" y="109"/>
                  </a:cubicBezTo>
                </a:path>
              </a:pathLst>
            </a:custGeom>
            <a:solidFill>
              <a:srgbClr val="1D1D1B"/>
            </a:solidFill>
            <a:ln w="19500" cap="flat" cmpd="sng">
              <a:solidFill>
                <a:srgbClr val="1D1D1B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11" name="Google Shape;511;p12"/>
            <p:cNvSpPr/>
            <p:nvPr/>
          </p:nvSpPr>
          <p:spPr>
            <a:xfrm rot="10800000" flipH="1">
              <a:off x="2441210" y="3887801"/>
              <a:ext cx="142708" cy="72116"/>
            </a:xfrm>
            <a:custGeom>
              <a:avLst/>
              <a:gdLst/>
              <a:ahLst/>
              <a:cxnLst/>
              <a:rect l="l" t="t" r="r" b="b"/>
              <a:pathLst>
                <a:path w="142708" h="72116" extrusionOk="0">
                  <a:moveTo>
                    <a:pt x="142814" y="72218"/>
                  </a:moveTo>
                  <a:cubicBezTo>
                    <a:pt x="83039" y="33086"/>
                    <a:pt x="33445" y="11350"/>
                    <a:pt x="105" y="101"/>
                  </a:cubicBezTo>
                </a:path>
              </a:pathLst>
            </a:custGeom>
            <a:solidFill>
              <a:srgbClr val="1D1D1B"/>
            </a:solidFill>
            <a:ln w="19500" cap="flat" cmpd="sng">
              <a:solidFill>
                <a:srgbClr val="1D1D1B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12" name="Google Shape;512;p12"/>
            <p:cNvSpPr/>
            <p:nvPr/>
          </p:nvSpPr>
          <p:spPr>
            <a:xfrm rot="10800000" flipH="1">
              <a:off x="1896113" y="3858239"/>
              <a:ext cx="155766" cy="101427"/>
            </a:xfrm>
            <a:custGeom>
              <a:avLst/>
              <a:gdLst/>
              <a:ahLst/>
              <a:cxnLst/>
              <a:rect l="l" t="t" r="r" b="b"/>
              <a:pathLst>
                <a:path w="155766" h="101427" extrusionOk="0">
                  <a:moveTo>
                    <a:pt x="155818" y="101532"/>
                  </a:moveTo>
                  <a:cubicBezTo>
                    <a:pt x="92255" y="64055"/>
                    <a:pt x="41006" y="32194"/>
                    <a:pt x="51" y="104"/>
                  </a:cubicBezTo>
                </a:path>
              </a:pathLst>
            </a:custGeom>
            <a:solidFill>
              <a:srgbClr val="1D1D1B"/>
            </a:solidFill>
            <a:ln w="19500" cap="flat" cmpd="sng">
              <a:solidFill>
                <a:srgbClr val="1D1D1B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13" name="Google Shape;513;p12"/>
            <p:cNvSpPr/>
            <p:nvPr/>
          </p:nvSpPr>
          <p:spPr>
            <a:xfrm rot="10800000" flipH="1">
              <a:off x="1890999" y="3952825"/>
              <a:ext cx="133863" cy="88775"/>
            </a:xfrm>
            <a:custGeom>
              <a:avLst/>
              <a:gdLst/>
              <a:ahLst/>
              <a:cxnLst/>
              <a:rect l="l" t="t" r="r" b="b"/>
              <a:pathLst>
                <a:path w="133863" h="88775" extrusionOk="0">
                  <a:moveTo>
                    <a:pt x="133910" y="84"/>
                  </a:moveTo>
                  <a:cubicBezTo>
                    <a:pt x="100292" y="17523"/>
                    <a:pt x="53781" y="45362"/>
                    <a:pt x="46" y="88860"/>
                  </a:cubicBezTo>
                </a:path>
              </a:pathLst>
            </a:custGeom>
            <a:solidFill>
              <a:srgbClr val="1D1D1B"/>
            </a:solidFill>
            <a:ln w="19500" cap="flat" cmpd="sng">
              <a:solidFill>
                <a:srgbClr val="1D1D1B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14" name="Google Shape;514;p12"/>
            <p:cNvSpPr/>
            <p:nvPr/>
          </p:nvSpPr>
          <p:spPr>
            <a:xfrm rot="10800000" flipH="1">
              <a:off x="2048977" y="3873978"/>
              <a:ext cx="119635" cy="102283"/>
            </a:xfrm>
            <a:custGeom>
              <a:avLst/>
              <a:gdLst/>
              <a:ahLst/>
              <a:cxnLst/>
              <a:rect l="l" t="t" r="r" b="b"/>
              <a:pathLst>
                <a:path w="119635" h="102283" extrusionOk="0">
                  <a:moveTo>
                    <a:pt x="99317" y="101938"/>
                  </a:moveTo>
                  <a:cubicBezTo>
                    <a:pt x="77467" y="97073"/>
                    <a:pt x="48097" y="89334"/>
                    <a:pt x="30194" y="75177"/>
                  </a:cubicBezTo>
                  <a:cubicBezTo>
                    <a:pt x="13226" y="61760"/>
                    <a:pt x="6212" y="40926"/>
                    <a:pt x="593" y="20806"/>
                  </a:cubicBezTo>
                  <a:cubicBezTo>
                    <a:pt x="-2104" y="11141"/>
                    <a:pt x="5650" y="-581"/>
                    <a:pt x="16337" y="138"/>
                  </a:cubicBezTo>
                  <a:cubicBezTo>
                    <a:pt x="31442" y="1153"/>
                    <a:pt x="40852" y="10380"/>
                    <a:pt x="52107" y="19056"/>
                  </a:cubicBezTo>
                  <a:cubicBezTo>
                    <a:pt x="51529" y="5535"/>
                    <a:pt x="68374" y="-6690"/>
                    <a:pt x="79325" y="6070"/>
                  </a:cubicBezTo>
                  <a:cubicBezTo>
                    <a:pt x="89829" y="18315"/>
                    <a:pt x="127606" y="53620"/>
                    <a:pt x="110739" y="71311"/>
                  </a:cubicBezTo>
                  <a:cubicBezTo>
                    <a:pt x="127613" y="77988"/>
                    <a:pt x="118833" y="106284"/>
                    <a:pt x="99317" y="101938"/>
                  </a:cubicBezTo>
                </a:path>
              </a:pathLst>
            </a:custGeom>
            <a:solidFill>
              <a:srgbClr val="1D1D1B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15" name="Google Shape;515;p12"/>
            <p:cNvSpPr/>
            <p:nvPr/>
          </p:nvSpPr>
          <p:spPr>
            <a:xfrm rot="10800000" flipH="1">
              <a:off x="2001313" y="3838921"/>
              <a:ext cx="342871" cy="288968"/>
            </a:xfrm>
            <a:custGeom>
              <a:avLst/>
              <a:gdLst/>
              <a:ahLst/>
              <a:cxnLst/>
              <a:rect l="l" t="t" r="r" b="b"/>
              <a:pathLst>
                <a:path w="342871" h="288968" extrusionOk="0">
                  <a:moveTo>
                    <a:pt x="335459" y="128496"/>
                  </a:moveTo>
                  <a:cubicBezTo>
                    <a:pt x="337696" y="134282"/>
                    <a:pt x="339933" y="140067"/>
                    <a:pt x="342169" y="145856"/>
                  </a:cubicBezTo>
                  <a:cubicBezTo>
                    <a:pt x="345425" y="154287"/>
                    <a:pt x="338248" y="164742"/>
                    <a:pt x="329621" y="166329"/>
                  </a:cubicBezTo>
                  <a:cubicBezTo>
                    <a:pt x="329465" y="166939"/>
                    <a:pt x="329112" y="167769"/>
                    <a:pt x="328511" y="168876"/>
                  </a:cubicBezTo>
                  <a:cubicBezTo>
                    <a:pt x="327062" y="173966"/>
                    <a:pt x="322650" y="177809"/>
                    <a:pt x="317583" y="179624"/>
                  </a:cubicBezTo>
                  <a:cubicBezTo>
                    <a:pt x="318791" y="190259"/>
                    <a:pt x="319999" y="200897"/>
                    <a:pt x="321204" y="211531"/>
                  </a:cubicBezTo>
                  <a:cubicBezTo>
                    <a:pt x="321210" y="211583"/>
                    <a:pt x="321204" y="211629"/>
                    <a:pt x="321210" y="211678"/>
                  </a:cubicBezTo>
                  <a:cubicBezTo>
                    <a:pt x="321890" y="214803"/>
                    <a:pt x="322552" y="217934"/>
                    <a:pt x="323104" y="221108"/>
                  </a:cubicBezTo>
                  <a:cubicBezTo>
                    <a:pt x="326082" y="238145"/>
                    <a:pt x="305113" y="247232"/>
                    <a:pt x="295638" y="237724"/>
                  </a:cubicBezTo>
                  <a:cubicBezTo>
                    <a:pt x="299089" y="246625"/>
                    <a:pt x="302694" y="255467"/>
                    <a:pt x="306508" y="264230"/>
                  </a:cubicBezTo>
                  <a:cubicBezTo>
                    <a:pt x="314670" y="282982"/>
                    <a:pt x="288553" y="299654"/>
                    <a:pt x="278316" y="280713"/>
                  </a:cubicBezTo>
                  <a:cubicBezTo>
                    <a:pt x="274170" y="273043"/>
                    <a:pt x="270062" y="265350"/>
                    <a:pt x="265951" y="257658"/>
                  </a:cubicBezTo>
                  <a:cubicBezTo>
                    <a:pt x="266186" y="259538"/>
                    <a:pt x="266422" y="261419"/>
                    <a:pt x="266604" y="263323"/>
                  </a:cubicBezTo>
                  <a:cubicBezTo>
                    <a:pt x="268126" y="279348"/>
                    <a:pt x="247366" y="283498"/>
                    <a:pt x="238025" y="273859"/>
                  </a:cubicBezTo>
                  <a:cubicBezTo>
                    <a:pt x="232298" y="278460"/>
                    <a:pt x="224164" y="279319"/>
                    <a:pt x="217898" y="271992"/>
                  </a:cubicBezTo>
                  <a:cubicBezTo>
                    <a:pt x="213412" y="266627"/>
                    <a:pt x="208691" y="261471"/>
                    <a:pt x="203823" y="256446"/>
                  </a:cubicBezTo>
                  <a:cubicBezTo>
                    <a:pt x="198461" y="264348"/>
                    <a:pt x="185691" y="267594"/>
                    <a:pt x="178181" y="259607"/>
                  </a:cubicBezTo>
                  <a:cubicBezTo>
                    <a:pt x="172608" y="253674"/>
                    <a:pt x="166959" y="247817"/>
                    <a:pt x="161278" y="241988"/>
                  </a:cubicBezTo>
                  <a:cubicBezTo>
                    <a:pt x="161373" y="259339"/>
                    <a:pt x="135036" y="258925"/>
                    <a:pt x="129123" y="244029"/>
                  </a:cubicBezTo>
                  <a:cubicBezTo>
                    <a:pt x="129022" y="243778"/>
                    <a:pt x="128894" y="243546"/>
                    <a:pt x="128790" y="243298"/>
                  </a:cubicBezTo>
                  <a:cubicBezTo>
                    <a:pt x="124921" y="253041"/>
                    <a:pt x="110139" y="259316"/>
                    <a:pt x="101183" y="250079"/>
                  </a:cubicBezTo>
                  <a:cubicBezTo>
                    <a:pt x="94699" y="243396"/>
                    <a:pt x="87705" y="238087"/>
                    <a:pt x="80094" y="233946"/>
                  </a:cubicBezTo>
                  <a:cubicBezTo>
                    <a:pt x="81308" y="236545"/>
                    <a:pt x="82693" y="239122"/>
                    <a:pt x="84250" y="241694"/>
                  </a:cubicBezTo>
                  <a:cubicBezTo>
                    <a:pt x="95149" y="259725"/>
                    <a:pt x="66925" y="276155"/>
                    <a:pt x="56056" y="258177"/>
                  </a:cubicBezTo>
                  <a:cubicBezTo>
                    <a:pt x="46776" y="242821"/>
                    <a:pt x="42114" y="226646"/>
                    <a:pt x="41151" y="208769"/>
                  </a:cubicBezTo>
                  <a:cubicBezTo>
                    <a:pt x="40772" y="201746"/>
                    <a:pt x="45023" y="196685"/>
                    <a:pt x="50639" y="194282"/>
                  </a:cubicBezTo>
                  <a:cubicBezTo>
                    <a:pt x="36958" y="177819"/>
                    <a:pt x="25569" y="159910"/>
                    <a:pt x="19937" y="139453"/>
                  </a:cubicBezTo>
                  <a:cubicBezTo>
                    <a:pt x="13361" y="132868"/>
                    <a:pt x="7405" y="125603"/>
                    <a:pt x="2351" y="117352"/>
                  </a:cubicBezTo>
                  <a:cubicBezTo>
                    <a:pt x="-4692" y="105859"/>
                    <a:pt x="5910" y="91306"/>
                    <a:pt x="18517" y="92922"/>
                  </a:cubicBezTo>
                  <a:cubicBezTo>
                    <a:pt x="16260" y="89690"/>
                    <a:pt x="14014" y="86418"/>
                    <a:pt x="11777" y="83081"/>
                  </a:cubicBezTo>
                  <a:cubicBezTo>
                    <a:pt x="3827" y="71219"/>
                    <a:pt x="17005" y="55056"/>
                    <a:pt x="30212" y="59099"/>
                  </a:cubicBezTo>
                  <a:cubicBezTo>
                    <a:pt x="31838" y="59595"/>
                    <a:pt x="33517" y="60094"/>
                    <a:pt x="35179" y="60594"/>
                  </a:cubicBezTo>
                  <a:cubicBezTo>
                    <a:pt x="34101" y="52026"/>
                    <a:pt x="35120" y="43266"/>
                    <a:pt x="38607" y="34741"/>
                  </a:cubicBezTo>
                  <a:cubicBezTo>
                    <a:pt x="43962" y="21644"/>
                    <a:pt x="60062" y="18510"/>
                    <a:pt x="68447" y="30842"/>
                  </a:cubicBezTo>
                  <a:cubicBezTo>
                    <a:pt x="69969" y="33079"/>
                    <a:pt x="71330" y="35364"/>
                    <a:pt x="72607" y="37679"/>
                  </a:cubicBezTo>
                  <a:cubicBezTo>
                    <a:pt x="73639" y="37539"/>
                    <a:pt x="74674" y="37483"/>
                    <a:pt x="75702" y="37519"/>
                  </a:cubicBezTo>
                  <a:cubicBezTo>
                    <a:pt x="77514" y="33800"/>
                    <a:pt x="80727" y="30875"/>
                    <a:pt x="84485" y="29298"/>
                  </a:cubicBezTo>
                  <a:cubicBezTo>
                    <a:pt x="84368" y="28935"/>
                    <a:pt x="84240" y="28579"/>
                    <a:pt x="84126" y="28217"/>
                  </a:cubicBezTo>
                  <a:cubicBezTo>
                    <a:pt x="78344" y="9844"/>
                    <a:pt x="103789" y="1283"/>
                    <a:pt x="113329" y="14964"/>
                  </a:cubicBezTo>
                  <a:cubicBezTo>
                    <a:pt x="116755" y="8551"/>
                    <a:pt x="125286" y="5975"/>
                    <a:pt x="132094" y="7297"/>
                  </a:cubicBezTo>
                  <a:cubicBezTo>
                    <a:pt x="141919" y="9207"/>
                    <a:pt x="150921" y="13018"/>
                    <a:pt x="158836" y="18569"/>
                  </a:cubicBezTo>
                  <a:cubicBezTo>
                    <a:pt x="158871" y="17772"/>
                    <a:pt x="158865" y="16978"/>
                    <a:pt x="158907" y="16178"/>
                  </a:cubicBezTo>
                  <a:cubicBezTo>
                    <a:pt x="159645" y="1913"/>
                    <a:pt x="176151" y="-5172"/>
                    <a:pt x="186775" y="4636"/>
                  </a:cubicBezTo>
                  <a:cubicBezTo>
                    <a:pt x="199682" y="16547"/>
                    <a:pt x="212253" y="29020"/>
                    <a:pt x="224252" y="42038"/>
                  </a:cubicBezTo>
                  <a:cubicBezTo>
                    <a:pt x="223619" y="40030"/>
                    <a:pt x="222986" y="38025"/>
                    <a:pt x="222355" y="36017"/>
                  </a:cubicBezTo>
                  <a:cubicBezTo>
                    <a:pt x="216354" y="16982"/>
                    <a:pt x="241816" y="9720"/>
                    <a:pt x="252192" y="23437"/>
                  </a:cubicBezTo>
                  <a:cubicBezTo>
                    <a:pt x="252956" y="24446"/>
                    <a:pt x="253697" y="25465"/>
                    <a:pt x="254455" y="26473"/>
                  </a:cubicBezTo>
                  <a:cubicBezTo>
                    <a:pt x="256081" y="26686"/>
                    <a:pt x="257697" y="27104"/>
                    <a:pt x="259251" y="27727"/>
                  </a:cubicBezTo>
                  <a:cubicBezTo>
                    <a:pt x="263058" y="26931"/>
                    <a:pt x="267228" y="27815"/>
                    <a:pt x="271136" y="31130"/>
                  </a:cubicBezTo>
                  <a:cubicBezTo>
                    <a:pt x="278747" y="26921"/>
                    <a:pt x="289842" y="27855"/>
                    <a:pt x="293966" y="36527"/>
                  </a:cubicBezTo>
                  <a:cubicBezTo>
                    <a:pt x="295726" y="40226"/>
                    <a:pt x="297483" y="43929"/>
                    <a:pt x="299243" y="47628"/>
                  </a:cubicBezTo>
                  <a:cubicBezTo>
                    <a:pt x="302834" y="43805"/>
                    <a:pt x="308277" y="41535"/>
                    <a:pt x="313485" y="41735"/>
                  </a:cubicBezTo>
                  <a:cubicBezTo>
                    <a:pt x="323450" y="34728"/>
                    <a:pt x="341438" y="43968"/>
                    <a:pt x="339198" y="59869"/>
                  </a:cubicBezTo>
                  <a:cubicBezTo>
                    <a:pt x="337709" y="70435"/>
                    <a:pt x="336694" y="81037"/>
                    <a:pt x="336070" y="91659"/>
                  </a:cubicBezTo>
                  <a:cubicBezTo>
                    <a:pt x="336410" y="94258"/>
                    <a:pt x="336726" y="96870"/>
                    <a:pt x="336988" y="99505"/>
                  </a:cubicBezTo>
                  <a:cubicBezTo>
                    <a:pt x="337304" y="102675"/>
                    <a:pt x="336687" y="105405"/>
                    <a:pt x="335433" y="107664"/>
                  </a:cubicBezTo>
                  <a:cubicBezTo>
                    <a:pt x="335286" y="114603"/>
                    <a:pt x="335293" y="121548"/>
                    <a:pt x="335459" y="128496"/>
                  </a:cubicBezTo>
                </a:path>
              </a:pathLst>
            </a:custGeom>
            <a:solidFill>
              <a:srgbClr val="A7939A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16" name="Google Shape;516;p12"/>
            <p:cNvSpPr/>
            <p:nvPr/>
          </p:nvSpPr>
          <p:spPr>
            <a:xfrm rot="10800000" flipH="1">
              <a:off x="2084875" y="3246017"/>
              <a:ext cx="31541" cy="32651"/>
            </a:xfrm>
            <a:custGeom>
              <a:avLst/>
              <a:gdLst/>
              <a:ahLst/>
              <a:cxnLst/>
              <a:rect l="l" t="t" r="r" b="b"/>
              <a:pathLst>
                <a:path w="31541" h="32651" extrusionOk="0">
                  <a:moveTo>
                    <a:pt x="15811" y="32679"/>
                  </a:moveTo>
                  <a:cubicBezTo>
                    <a:pt x="-5200" y="32679"/>
                    <a:pt x="-5233" y="28"/>
                    <a:pt x="15811" y="28"/>
                  </a:cubicBezTo>
                  <a:cubicBezTo>
                    <a:pt x="36822" y="28"/>
                    <a:pt x="36855" y="32679"/>
                    <a:pt x="15811" y="32679"/>
                  </a:cubicBezTo>
                </a:path>
              </a:pathLst>
            </a:custGeom>
            <a:solidFill>
              <a:srgbClr val="94C11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17" name="Google Shape;517;p12"/>
            <p:cNvSpPr/>
            <p:nvPr/>
          </p:nvSpPr>
          <p:spPr>
            <a:xfrm rot="10800000" flipH="1">
              <a:off x="2075602" y="3567451"/>
              <a:ext cx="48353" cy="68358"/>
            </a:xfrm>
            <a:custGeom>
              <a:avLst/>
              <a:gdLst/>
              <a:ahLst/>
              <a:cxnLst/>
              <a:rect l="l" t="t" r="r" b="b"/>
              <a:pathLst>
                <a:path w="48353" h="68358" extrusionOk="0">
                  <a:moveTo>
                    <a:pt x="48401" y="34237"/>
                  </a:moveTo>
                  <a:cubicBezTo>
                    <a:pt x="48401" y="15361"/>
                    <a:pt x="37577" y="57"/>
                    <a:pt x="24223" y="57"/>
                  </a:cubicBezTo>
                  <a:cubicBezTo>
                    <a:pt x="10872" y="57"/>
                    <a:pt x="48" y="15361"/>
                    <a:pt x="48" y="34237"/>
                  </a:cubicBezTo>
                  <a:cubicBezTo>
                    <a:pt x="48" y="53112"/>
                    <a:pt x="10872" y="68416"/>
                    <a:pt x="24223" y="68416"/>
                  </a:cubicBezTo>
                  <a:cubicBezTo>
                    <a:pt x="37577" y="68416"/>
                    <a:pt x="48401" y="53112"/>
                    <a:pt x="48401" y="34237"/>
                  </a:cubicBezTo>
                </a:path>
              </a:pathLst>
            </a:custGeom>
            <a:solidFill>
              <a:srgbClr val="634E42"/>
            </a:solidFill>
            <a:ln w="9525" cap="rnd" cmpd="sng">
              <a:solidFill>
                <a:srgbClr val="1D1D1B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18" name="Google Shape;518;p12"/>
            <p:cNvSpPr/>
            <p:nvPr/>
          </p:nvSpPr>
          <p:spPr>
            <a:xfrm rot="10800000" flipH="1">
              <a:off x="2194070" y="3578408"/>
              <a:ext cx="41852" cy="57407"/>
            </a:xfrm>
            <a:custGeom>
              <a:avLst/>
              <a:gdLst/>
              <a:ahLst/>
              <a:cxnLst/>
              <a:rect l="l" t="t" r="r" b="b"/>
              <a:pathLst>
                <a:path w="41852" h="57407" extrusionOk="0">
                  <a:moveTo>
                    <a:pt x="41911" y="28762"/>
                  </a:moveTo>
                  <a:cubicBezTo>
                    <a:pt x="41911" y="12910"/>
                    <a:pt x="32543" y="58"/>
                    <a:pt x="20985" y="58"/>
                  </a:cubicBezTo>
                  <a:cubicBezTo>
                    <a:pt x="9430" y="58"/>
                    <a:pt x="59" y="12910"/>
                    <a:pt x="59" y="28762"/>
                  </a:cubicBezTo>
                  <a:cubicBezTo>
                    <a:pt x="59" y="44614"/>
                    <a:pt x="9430" y="57465"/>
                    <a:pt x="20985" y="57465"/>
                  </a:cubicBezTo>
                  <a:cubicBezTo>
                    <a:pt x="32543" y="57465"/>
                    <a:pt x="41911" y="44614"/>
                    <a:pt x="41911" y="28762"/>
                  </a:cubicBezTo>
                </a:path>
              </a:pathLst>
            </a:custGeom>
            <a:solidFill>
              <a:srgbClr val="1D1D1B"/>
            </a:solidFill>
            <a:ln w="9525" cap="rnd" cmpd="sng">
              <a:solidFill>
                <a:srgbClr val="1D1D1B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19" name="Google Shape;519;p12"/>
            <p:cNvSpPr/>
            <p:nvPr/>
          </p:nvSpPr>
          <p:spPr>
            <a:xfrm rot="10800000" flipH="1">
              <a:off x="2079163" y="4132832"/>
              <a:ext cx="11534" cy="293097"/>
            </a:xfrm>
            <a:custGeom>
              <a:avLst/>
              <a:gdLst/>
              <a:ahLst/>
              <a:cxnLst/>
              <a:rect l="l" t="t" r="r" b="b"/>
              <a:pathLst>
                <a:path w="11534" h="293097" extrusionOk="0">
                  <a:moveTo>
                    <a:pt x="11575" y="293269"/>
                  </a:moveTo>
                  <a:cubicBezTo>
                    <a:pt x="-3804" y="196174"/>
                    <a:pt x="-3804" y="97267"/>
                    <a:pt x="11575" y="172"/>
                  </a:cubicBezTo>
                </a:path>
              </a:pathLst>
            </a:custGeom>
            <a:solidFill>
              <a:srgbClr val="1D1D1B"/>
            </a:solidFill>
            <a:ln w="19500" cap="flat" cmpd="sng">
              <a:solidFill>
                <a:srgbClr val="1D1D1B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20" name="Google Shape;520;p12"/>
            <p:cNvSpPr/>
            <p:nvPr/>
          </p:nvSpPr>
          <p:spPr>
            <a:xfrm rot="10800000" flipH="1">
              <a:off x="2029167" y="4419804"/>
              <a:ext cx="70080" cy="8708"/>
            </a:xfrm>
            <a:custGeom>
              <a:avLst/>
              <a:gdLst/>
              <a:ahLst/>
              <a:cxnLst/>
              <a:rect l="l" t="t" r="r" b="b"/>
              <a:pathLst>
                <a:path w="70080" h="8708" extrusionOk="0">
                  <a:moveTo>
                    <a:pt x="501" y="140"/>
                  </a:moveTo>
                  <a:cubicBezTo>
                    <a:pt x="-5053" y="3814"/>
                    <a:pt x="39336" y="1890"/>
                    <a:pt x="70107" y="8848"/>
                  </a:cubicBezTo>
                </a:path>
              </a:pathLst>
            </a:custGeom>
            <a:solidFill>
              <a:srgbClr val="1D1D1B"/>
            </a:solidFill>
            <a:ln w="19500" cap="flat" cmpd="sng">
              <a:solidFill>
                <a:srgbClr val="1D1D1B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21" name="Google Shape;521;p12"/>
            <p:cNvSpPr/>
            <p:nvPr/>
          </p:nvSpPr>
          <p:spPr>
            <a:xfrm rot="10800000" flipH="1">
              <a:off x="2229363" y="4132452"/>
              <a:ext cx="11534" cy="293097"/>
            </a:xfrm>
            <a:custGeom>
              <a:avLst/>
              <a:gdLst/>
              <a:ahLst/>
              <a:cxnLst/>
              <a:rect l="l" t="t" r="r" b="b"/>
              <a:pathLst>
                <a:path w="11534" h="293097" extrusionOk="0">
                  <a:moveTo>
                    <a:pt x="11590" y="293269"/>
                  </a:moveTo>
                  <a:cubicBezTo>
                    <a:pt x="-3789" y="196174"/>
                    <a:pt x="-3789" y="97267"/>
                    <a:pt x="11590" y="172"/>
                  </a:cubicBezTo>
                </a:path>
              </a:pathLst>
            </a:custGeom>
            <a:solidFill>
              <a:srgbClr val="FFFFFF"/>
            </a:solidFill>
            <a:ln w="19500" cap="flat" cmpd="sng">
              <a:solidFill>
                <a:srgbClr val="1D1D1B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22" name="Google Shape;522;p12"/>
            <p:cNvSpPr/>
            <p:nvPr/>
          </p:nvSpPr>
          <p:spPr>
            <a:xfrm rot="10800000" flipH="1">
              <a:off x="2179464" y="4419424"/>
              <a:ext cx="70080" cy="8708"/>
            </a:xfrm>
            <a:custGeom>
              <a:avLst/>
              <a:gdLst/>
              <a:ahLst/>
              <a:cxnLst/>
              <a:rect l="l" t="t" r="r" b="b"/>
              <a:pathLst>
                <a:path w="70080" h="8708" extrusionOk="0">
                  <a:moveTo>
                    <a:pt x="516" y="140"/>
                  </a:moveTo>
                  <a:cubicBezTo>
                    <a:pt x="-5038" y="3810"/>
                    <a:pt x="39352" y="1890"/>
                    <a:pt x="70122" y="8848"/>
                  </a:cubicBezTo>
                </a:path>
              </a:pathLst>
            </a:custGeom>
            <a:solidFill>
              <a:srgbClr val="FFFFFF"/>
            </a:solidFill>
            <a:ln w="19500" cap="flat" cmpd="sng">
              <a:solidFill>
                <a:srgbClr val="1D1D1B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523" name="Google Shape;523;p12"/>
          <p:cNvSpPr txBox="1"/>
          <p:nvPr/>
        </p:nvSpPr>
        <p:spPr>
          <a:xfrm>
            <a:off x="539750" y="4817603"/>
            <a:ext cx="8096400" cy="32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marR="0" lvl="0" indent="0" algn="r" rtl="0">
              <a:lnSpc>
                <a:spcPct val="104166"/>
              </a:lnSpc>
              <a:spcBef>
                <a:spcPts val="5985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s-ES" sz="1200" b="0" i="0" u="none" strike="noStrike" cap="none">
                <a:solidFill>
                  <a:srgbClr val="8E8E8E"/>
                </a:solidFill>
                <a:latin typeface="Arial"/>
                <a:ea typeface="Arial"/>
                <a:cs typeface="Arial"/>
                <a:sym typeface="Arial"/>
              </a:rPr>
              <a:t>Salvant el meu territori </a:t>
            </a:r>
            <a:r>
              <a:rPr lang="es-ES"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- Investigació i mètode científic</a:t>
            </a:r>
            <a:endParaRPr sz="1200" b="0" i="0" u="none" strike="noStrike" cap="none">
              <a:solidFill>
                <a:srgbClr val="8D8D8D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24" name="Google Shape;524;p12"/>
          <p:cNvSpPr txBox="1"/>
          <p:nvPr/>
        </p:nvSpPr>
        <p:spPr>
          <a:xfrm>
            <a:off x="0" y="123824"/>
            <a:ext cx="9135900" cy="52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es-ES" sz="2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Kit </a:t>
            </a:r>
            <a:r>
              <a:rPr lang="es-ES" sz="2400" b="0" i="1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Salvant el meu territori</a:t>
            </a:r>
            <a:endParaRPr sz="2400" b="0" i="1" u="none" strike="noStrike" cap="non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9" name="Google Shape;529;p13"/>
          <p:cNvSpPr/>
          <p:nvPr/>
        </p:nvSpPr>
        <p:spPr>
          <a:xfrm>
            <a:off x="137269" y="687690"/>
            <a:ext cx="8791355" cy="4092128"/>
          </a:xfrm>
          <a:custGeom>
            <a:avLst/>
            <a:gdLst/>
            <a:ahLst/>
            <a:cxnLst/>
            <a:rect l="l" t="t" r="r" b="b"/>
            <a:pathLst>
              <a:path w="8791355" h="4092128" extrusionOk="0">
                <a:moveTo>
                  <a:pt x="65216" y="117351"/>
                </a:moveTo>
                <a:cubicBezTo>
                  <a:pt x="140235" y="-147156"/>
                  <a:pt x="8302878" y="86220"/>
                  <a:pt x="8722594" y="117351"/>
                </a:cubicBezTo>
                <a:cubicBezTo>
                  <a:pt x="8856378" y="506776"/>
                  <a:pt x="8742858" y="2731342"/>
                  <a:pt x="8722594" y="4035755"/>
                </a:cubicBezTo>
                <a:cubicBezTo>
                  <a:pt x="5666106" y="4252832"/>
                  <a:pt x="1862423" y="4144448"/>
                  <a:pt x="139623" y="4049519"/>
                </a:cubicBezTo>
                <a:cubicBezTo>
                  <a:pt x="9200" y="2672028"/>
                  <a:pt x="81531" y="1593892"/>
                  <a:pt x="65216" y="117351"/>
                </a:cubicBezTo>
                <a:close/>
              </a:path>
            </a:pathLst>
          </a:custGeom>
          <a:noFill/>
          <a:ln w="9525" cap="flat" cmpd="sng">
            <a:solidFill>
              <a:srgbClr val="00324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30" name="Google Shape;530;p13"/>
          <p:cNvSpPr txBox="1">
            <a:spLocks noGrp="1"/>
          </p:cNvSpPr>
          <p:nvPr>
            <p:ph type="body" idx="4294967295"/>
          </p:nvPr>
        </p:nvSpPr>
        <p:spPr>
          <a:xfrm>
            <a:off x="539748" y="1481176"/>
            <a:ext cx="8096000" cy="307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s-ES" sz="1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Verificar la viabilitat del projecte abans de començar amb l'experimentació és fonamental. Es tracta d'avaluar la </a:t>
            </a:r>
            <a:r>
              <a:rPr lang="es-ES" sz="1400">
                <a:solidFill>
                  <a:schemeClr val="dk2"/>
                </a:solidFill>
                <a:highlight>
                  <a:srgbClr val="C8BCC0"/>
                </a:highlight>
                <a:latin typeface="Arial"/>
                <a:ea typeface="Arial"/>
                <a:cs typeface="Arial"/>
                <a:sym typeface="Arial"/>
              </a:rPr>
              <a:t>probabilitat o factibilitat que hi ha que s'assolen els objectius i beneficis esperats dins de les condicions</a:t>
            </a:r>
            <a:r>
              <a:rPr lang="es-ES" sz="1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 en les quals es farà el projecte. És a dir, considerant les limitacions de temps, pressupost, recursos…</a:t>
            </a:r>
            <a:endParaRPr sz="140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endParaRPr sz="140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s-ES" sz="1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Pot ajudar respondre preguntes com ara: «Pot fer-se?»; «Pot fer-se amb èxit?»; «Quins són els objectius del projecte?»; «Puc assolir-los tenint-ne en compte les condicions i limitacions?»; «Tinc accés als recursos que necessite?».</a:t>
            </a:r>
            <a:endParaRPr sz="140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31" name="Google Shape;531;p13"/>
          <p:cNvSpPr txBox="1"/>
          <p:nvPr/>
        </p:nvSpPr>
        <p:spPr>
          <a:xfrm>
            <a:off x="540000" y="900113"/>
            <a:ext cx="8096000" cy="5216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</a:pPr>
            <a:r>
              <a:rPr lang="es-ES" sz="2000" b="0" i="0" u="none" strike="noStrike" cap="none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1.2. Viabilitat del Projecte d'Investigació</a:t>
            </a:r>
            <a:endParaRPr sz="2000" b="0" i="0" u="none" strike="noStrike" cap="none">
              <a:solidFill>
                <a:srgbClr val="C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</a:pPr>
            <a:r>
              <a:rPr lang="es-ES" sz="2000" b="0" i="0" u="none" strike="noStrike" cap="none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sz="2000" b="0" i="0" u="none" strike="noStrike" cap="none">
              <a:solidFill>
                <a:srgbClr val="C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32" name="Google Shape;532;p13"/>
          <p:cNvSpPr txBox="1"/>
          <p:nvPr/>
        </p:nvSpPr>
        <p:spPr>
          <a:xfrm>
            <a:off x="539750" y="4817603"/>
            <a:ext cx="8096400" cy="32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marR="0" lvl="0" indent="0" algn="r" rtl="0">
              <a:lnSpc>
                <a:spcPct val="104166"/>
              </a:lnSpc>
              <a:spcBef>
                <a:spcPts val="5985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s-ES" sz="1200" b="0" i="0" u="none" strike="noStrike" cap="none">
                <a:solidFill>
                  <a:srgbClr val="8E8E8E"/>
                </a:solidFill>
                <a:latin typeface="Arial"/>
                <a:ea typeface="Arial"/>
                <a:cs typeface="Arial"/>
                <a:sym typeface="Arial"/>
              </a:rPr>
              <a:t>Salvant el meu territori </a:t>
            </a:r>
            <a:r>
              <a:rPr lang="es-ES"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- Investigació i mètode científic</a:t>
            </a:r>
            <a:endParaRPr sz="1200" b="0" i="0" u="none" strike="noStrike" cap="none">
              <a:solidFill>
                <a:srgbClr val="8D8D8D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33" name="Google Shape;533;p13"/>
          <p:cNvSpPr txBox="1"/>
          <p:nvPr/>
        </p:nvSpPr>
        <p:spPr>
          <a:xfrm>
            <a:off x="0" y="123824"/>
            <a:ext cx="9135900" cy="52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es-ES" sz="2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Kit Salvant el meu territori</a:t>
            </a:r>
            <a:endParaRPr sz="2400" b="0" i="0" u="none" strike="noStrike" cap="non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Material">
  <a:themeElements>
    <a:clrScheme name="Material">
      <a:dk1>
        <a:srgbClr val="4285F4"/>
      </a:dk1>
      <a:lt1>
        <a:srgbClr val="FFFFFF"/>
      </a:lt1>
      <a:dk2>
        <a:srgbClr val="424242"/>
      </a:dk2>
      <a:lt2>
        <a:srgbClr val="737373"/>
      </a:lt2>
      <a:accent1>
        <a:srgbClr val="0277BD"/>
      </a:accent1>
      <a:accent2>
        <a:srgbClr val="0F9D58"/>
      </a:accent2>
      <a:accent3>
        <a:srgbClr val="DB4437"/>
      </a:accent3>
      <a:accent4>
        <a:srgbClr val="FAFAFA"/>
      </a:accent4>
      <a:accent5>
        <a:srgbClr val="4FC3F7"/>
      </a:accent5>
      <a:accent6>
        <a:srgbClr val="F4B400"/>
      </a:accent6>
      <a:hlink>
        <a:srgbClr val="4FC3F7"/>
      </a:hlink>
      <a:folHlink>
        <a:srgbClr val="4FC3F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Material">
  <a:themeElements>
    <a:clrScheme name="Material">
      <a:dk1>
        <a:srgbClr val="4285F4"/>
      </a:dk1>
      <a:lt1>
        <a:srgbClr val="FFFFFF"/>
      </a:lt1>
      <a:dk2>
        <a:srgbClr val="424242"/>
      </a:dk2>
      <a:lt2>
        <a:srgbClr val="737373"/>
      </a:lt2>
      <a:accent1>
        <a:srgbClr val="0277BD"/>
      </a:accent1>
      <a:accent2>
        <a:srgbClr val="0F9D58"/>
      </a:accent2>
      <a:accent3>
        <a:srgbClr val="DB4437"/>
      </a:accent3>
      <a:accent4>
        <a:srgbClr val="FAFAFA"/>
      </a:accent4>
      <a:accent5>
        <a:srgbClr val="4FC3F7"/>
      </a:accent5>
      <a:accent6>
        <a:srgbClr val="F4B400"/>
      </a:accent6>
      <a:hlink>
        <a:srgbClr val="4FC3F7"/>
      </a:hlink>
      <a:folHlink>
        <a:srgbClr val="4FC3F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1343</Words>
  <Application>Microsoft Office PowerPoint</Application>
  <PresentationFormat>Presentación en pantalla (16:9)</PresentationFormat>
  <Paragraphs>182</Paragraphs>
  <Slides>16</Slides>
  <Notes>16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16</vt:i4>
      </vt:variant>
    </vt:vector>
  </HeadingPairs>
  <TitlesOfParts>
    <vt:vector size="22" baseType="lpstr">
      <vt:lpstr>Arial</vt:lpstr>
      <vt:lpstr>Bebas Neue</vt:lpstr>
      <vt:lpstr>Roboto</vt:lpstr>
      <vt:lpstr>Calibri</vt:lpstr>
      <vt:lpstr>Material</vt:lpstr>
      <vt:lpstr>1_Material</vt:lpstr>
      <vt:lpstr>Presentación de PowerPoint</vt:lpstr>
      <vt:lpstr>Objectius</vt:lpstr>
      <vt:lpstr>Investigació i Mètode científic</vt:lpstr>
      <vt:lpstr>Investigació i Mètode científic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Begoña Ivars Nicólás</dc:creator>
  <cp:lastModifiedBy>Begoña Ivars Nicólás</cp:lastModifiedBy>
  <cp:revision>1</cp:revision>
  <dcterms:modified xsi:type="dcterms:W3CDTF">2025-09-22T10:30:45Z</dcterms:modified>
</cp:coreProperties>
</file>